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41.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46"/>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84380"/>
    <p:restoredTop sz="94660"/>
  </p:normalViewPr>
  <p:slideViewPr>
    <p:cSldViewPr>
      <p:cViewPr varScale="1">
        <p:scale>
          <a:sx n="41" d="100"/>
          <a:sy n="41" d="100"/>
        </p:scale>
        <p:origin x="-1152"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4AD6CF52-1F6E-4590-8808-BD1BE1768588}" type="datetimeFigureOut">
              <a:rPr lang="ar-SA" smtClean="0"/>
              <a:pPr/>
              <a:t>03/01/29</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8D105582-A464-49C9-9728-AF8BE018893D}" type="slidenum">
              <a:rPr lang="ar-SA" smtClean="0"/>
              <a:pPr/>
              <a:t>‹#›</a:t>
            </a:fld>
            <a:endParaRPr lang="ar-SA"/>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عنصر نائب لصورة الشريحة 1"/>
          <p:cNvSpPr>
            <a:spLocks noGrp="1" noRot="1" noChangeAspect="1" noTextEdit="1"/>
          </p:cNvSpPr>
          <p:nvPr>
            <p:ph type="sldImg"/>
          </p:nvPr>
        </p:nvSpPr>
        <p:spPr>
          <a:ln/>
        </p:spPr>
      </p:sp>
      <p:sp>
        <p:nvSpPr>
          <p:cNvPr id="94211" name="عنصر نائب للملاحظات 2"/>
          <p:cNvSpPr>
            <a:spLocks noGrp="1"/>
          </p:cNvSpPr>
          <p:nvPr>
            <p:ph type="body" idx="1"/>
          </p:nvPr>
        </p:nvSpPr>
        <p:spPr>
          <a:noFill/>
          <a:ln w="9525"/>
        </p:spPr>
        <p:txBody>
          <a:bodyPr/>
          <a:lstStyle/>
          <a:p>
            <a:pPr eaLnBrk="1" hangingPunct="1"/>
            <a:endParaRPr lang="ar-SA" smtClean="0"/>
          </a:p>
        </p:txBody>
      </p:sp>
      <p:sp>
        <p:nvSpPr>
          <p:cNvPr id="9421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94213" name="عنصر نائب لرقم الشريحة 4"/>
          <p:cNvSpPr>
            <a:spLocks noGrp="1"/>
          </p:cNvSpPr>
          <p:nvPr>
            <p:ph type="sldNum" sz="quarter" idx="5"/>
          </p:nvPr>
        </p:nvSpPr>
        <p:spPr>
          <a:noFill/>
        </p:spPr>
        <p:txBody>
          <a:bodyPr/>
          <a:lstStyle/>
          <a:p>
            <a:fld id="{ECA7A877-DF03-4BB3-952D-90E878349E7E}" type="slidenum">
              <a:rPr lang="ar-SA"/>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عنصر نائب لصورة الشريحة 1"/>
          <p:cNvSpPr>
            <a:spLocks noGrp="1" noRot="1" noChangeAspect="1" noTextEdit="1"/>
          </p:cNvSpPr>
          <p:nvPr>
            <p:ph type="sldImg"/>
          </p:nvPr>
        </p:nvSpPr>
        <p:spPr>
          <a:ln/>
        </p:spPr>
      </p:sp>
      <p:sp>
        <p:nvSpPr>
          <p:cNvPr id="103427" name="عنصر نائب للملاحظات 2"/>
          <p:cNvSpPr>
            <a:spLocks noGrp="1"/>
          </p:cNvSpPr>
          <p:nvPr>
            <p:ph type="body" idx="1"/>
          </p:nvPr>
        </p:nvSpPr>
        <p:spPr>
          <a:noFill/>
          <a:ln w="9525"/>
        </p:spPr>
        <p:txBody>
          <a:bodyPr/>
          <a:lstStyle/>
          <a:p>
            <a:pPr eaLnBrk="1" hangingPunct="1"/>
            <a:endParaRPr lang="ar-SA" smtClean="0"/>
          </a:p>
        </p:txBody>
      </p:sp>
      <p:sp>
        <p:nvSpPr>
          <p:cNvPr id="10342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3429" name="عنصر نائب لرقم الشريحة 4"/>
          <p:cNvSpPr>
            <a:spLocks noGrp="1"/>
          </p:cNvSpPr>
          <p:nvPr>
            <p:ph type="sldNum" sz="quarter" idx="5"/>
          </p:nvPr>
        </p:nvSpPr>
        <p:spPr>
          <a:noFill/>
        </p:spPr>
        <p:txBody>
          <a:bodyPr/>
          <a:lstStyle/>
          <a:p>
            <a:fld id="{3EE558BE-39D1-4E34-B64C-127199C7339A}" type="slidenum">
              <a:rPr lang="ar-SA"/>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عنصر نائب لصورة الشريحة 1"/>
          <p:cNvSpPr>
            <a:spLocks noGrp="1" noRot="1" noChangeAspect="1" noTextEdit="1"/>
          </p:cNvSpPr>
          <p:nvPr>
            <p:ph type="sldImg"/>
          </p:nvPr>
        </p:nvSpPr>
        <p:spPr>
          <a:ln/>
        </p:spPr>
      </p:sp>
      <p:sp>
        <p:nvSpPr>
          <p:cNvPr id="104451" name="عنصر نائب للملاحظات 2"/>
          <p:cNvSpPr>
            <a:spLocks noGrp="1"/>
          </p:cNvSpPr>
          <p:nvPr>
            <p:ph type="body" idx="1"/>
          </p:nvPr>
        </p:nvSpPr>
        <p:spPr>
          <a:noFill/>
          <a:ln w="9525"/>
        </p:spPr>
        <p:txBody>
          <a:bodyPr/>
          <a:lstStyle/>
          <a:p>
            <a:pPr eaLnBrk="1" hangingPunct="1"/>
            <a:endParaRPr lang="ar-SA" smtClean="0"/>
          </a:p>
        </p:txBody>
      </p:sp>
      <p:sp>
        <p:nvSpPr>
          <p:cNvPr id="10445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4453" name="عنصر نائب لرقم الشريحة 4"/>
          <p:cNvSpPr>
            <a:spLocks noGrp="1"/>
          </p:cNvSpPr>
          <p:nvPr>
            <p:ph type="sldNum" sz="quarter" idx="5"/>
          </p:nvPr>
        </p:nvSpPr>
        <p:spPr>
          <a:noFill/>
        </p:spPr>
        <p:txBody>
          <a:bodyPr/>
          <a:lstStyle/>
          <a:p>
            <a:fld id="{E1E70E07-463C-488D-85D3-637948D815A5}" type="slidenum">
              <a:rPr lang="ar-SA"/>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6"/>
          <p:cNvSpPr>
            <a:spLocks noGrp="1" noChangeArrowheads="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5475" name="Rectangle 7"/>
          <p:cNvSpPr>
            <a:spLocks noGrp="1" noChangeArrowheads="1"/>
          </p:cNvSpPr>
          <p:nvPr>
            <p:ph type="sldNum" sz="quarter" idx="5"/>
          </p:nvPr>
        </p:nvSpPr>
        <p:spPr>
          <a:noFill/>
        </p:spPr>
        <p:txBody>
          <a:bodyPr/>
          <a:lstStyle/>
          <a:p>
            <a:fld id="{47954694-A75E-4822-AD0B-F29F570974BD}" type="slidenum">
              <a:rPr lang="ar-SA"/>
              <a:pPr/>
              <a:t>12</a:t>
            </a:fld>
            <a:endParaRPr lang="en-US"/>
          </a:p>
        </p:txBody>
      </p:sp>
      <p:sp>
        <p:nvSpPr>
          <p:cNvPr id="105476" name="Rectangle 2"/>
          <p:cNvSpPr>
            <a:spLocks noGrp="1" noRot="1" noChangeAspect="1" noChangeArrowheads="1" noTextEdit="1"/>
          </p:cNvSpPr>
          <p:nvPr>
            <p:ph type="sldImg"/>
          </p:nvPr>
        </p:nvSpPr>
        <p:spPr>
          <a:ln/>
        </p:spPr>
      </p:sp>
      <p:sp>
        <p:nvSpPr>
          <p:cNvPr id="105477" name="Rectangle 3"/>
          <p:cNvSpPr>
            <a:spLocks noGrp="1" noChangeArrowheads="1"/>
          </p:cNvSpPr>
          <p:nvPr>
            <p:ph type="body" idx="1"/>
          </p:nvPr>
        </p:nvSpPr>
        <p:spPr>
          <a:noFill/>
          <a:ln w="9525"/>
        </p:spPr>
        <p:txBody>
          <a:bodyPr/>
          <a:lstStyle/>
          <a:p>
            <a:pPr eaLnBrk="1" hangingPunct="1"/>
            <a:endParaRPr lang="ar-SA"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عنصر نائب لصورة الشريحة 1"/>
          <p:cNvSpPr>
            <a:spLocks noGrp="1" noRot="1" noChangeAspect="1" noTextEdit="1"/>
          </p:cNvSpPr>
          <p:nvPr>
            <p:ph type="sldImg"/>
          </p:nvPr>
        </p:nvSpPr>
        <p:spPr>
          <a:ln/>
        </p:spPr>
      </p:sp>
      <p:sp>
        <p:nvSpPr>
          <p:cNvPr id="106499" name="عنصر نائب للملاحظات 2"/>
          <p:cNvSpPr>
            <a:spLocks noGrp="1"/>
          </p:cNvSpPr>
          <p:nvPr>
            <p:ph type="body" idx="1"/>
          </p:nvPr>
        </p:nvSpPr>
        <p:spPr>
          <a:noFill/>
          <a:ln w="9525"/>
        </p:spPr>
        <p:txBody>
          <a:bodyPr/>
          <a:lstStyle/>
          <a:p>
            <a:pPr eaLnBrk="1" hangingPunct="1"/>
            <a:endParaRPr lang="ar-SA" smtClean="0"/>
          </a:p>
        </p:txBody>
      </p:sp>
      <p:sp>
        <p:nvSpPr>
          <p:cNvPr id="10650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6501" name="عنصر نائب لرقم الشريحة 4"/>
          <p:cNvSpPr>
            <a:spLocks noGrp="1"/>
          </p:cNvSpPr>
          <p:nvPr>
            <p:ph type="sldNum" sz="quarter" idx="5"/>
          </p:nvPr>
        </p:nvSpPr>
        <p:spPr>
          <a:noFill/>
        </p:spPr>
        <p:txBody>
          <a:bodyPr/>
          <a:lstStyle/>
          <a:p>
            <a:fld id="{4BA0ECC2-0558-428F-9888-502C2E77320F}" type="slidenum">
              <a:rPr lang="ar-SA"/>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عنصر نائب لصورة الشريحة 1"/>
          <p:cNvSpPr>
            <a:spLocks noGrp="1" noRot="1" noChangeAspect="1" noTextEdit="1"/>
          </p:cNvSpPr>
          <p:nvPr>
            <p:ph type="sldImg"/>
          </p:nvPr>
        </p:nvSpPr>
        <p:spPr>
          <a:ln/>
        </p:spPr>
      </p:sp>
      <p:sp>
        <p:nvSpPr>
          <p:cNvPr id="107523" name="عنصر نائب للملاحظات 2"/>
          <p:cNvSpPr>
            <a:spLocks noGrp="1"/>
          </p:cNvSpPr>
          <p:nvPr>
            <p:ph type="body" idx="1"/>
          </p:nvPr>
        </p:nvSpPr>
        <p:spPr>
          <a:noFill/>
          <a:ln w="9525"/>
        </p:spPr>
        <p:txBody>
          <a:bodyPr/>
          <a:lstStyle/>
          <a:p>
            <a:pPr eaLnBrk="1" hangingPunct="1"/>
            <a:endParaRPr lang="ar-SA" smtClean="0"/>
          </a:p>
        </p:txBody>
      </p:sp>
      <p:sp>
        <p:nvSpPr>
          <p:cNvPr id="10752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7525" name="عنصر نائب لرقم الشريحة 4"/>
          <p:cNvSpPr>
            <a:spLocks noGrp="1"/>
          </p:cNvSpPr>
          <p:nvPr>
            <p:ph type="sldNum" sz="quarter" idx="5"/>
          </p:nvPr>
        </p:nvSpPr>
        <p:spPr>
          <a:noFill/>
        </p:spPr>
        <p:txBody>
          <a:bodyPr/>
          <a:lstStyle/>
          <a:p>
            <a:fld id="{F3DC1AC7-56DD-42D3-824B-CE911AF3B7DD}" type="slidenum">
              <a:rPr lang="ar-SA"/>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عنصر نائب لصورة الشريحة 1"/>
          <p:cNvSpPr>
            <a:spLocks noGrp="1" noRot="1" noChangeAspect="1" noTextEdit="1"/>
          </p:cNvSpPr>
          <p:nvPr>
            <p:ph type="sldImg"/>
          </p:nvPr>
        </p:nvSpPr>
        <p:spPr>
          <a:ln/>
        </p:spPr>
      </p:sp>
      <p:sp>
        <p:nvSpPr>
          <p:cNvPr id="108547" name="عنصر نائب للملاحظات 2"/>
          <p:cNvSpPr>
            <a:spLocks noGrp="1"/>
          </p:cNvSpPr>
          <p:nvPr>
            <p:ph type="body" idx="1"/>
          </p:nvPr>
        </p:nvSpPr>
        <p:spPr>
          <a:noFill/>
          <a:ln w="9525"/>
        </p:spPr>
        <p:txBody>
          <a:bodyPr/>
          <a:lstStyle/>
          <a:p>
            <a:pPr eaLnBrk="1" hangingPunct="1"/>
            <a:endParaRPr lang="ar-SA" smtClean="0"/>
          </a:p>
        </p:txBody>
      </p:sp>
      <p:sp>
        <p:nvSpPr>
          <p:cNvPr id="10854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8549" name="عنصر نائب لرقم الشريحة 4"/>
          <p:cNvSpPr>
            <a:spLocks noGrp="1"/>
          </p:cNvSpPr>
          <p:nvPr>
            <p:ph type="sldNum" sz="quarter" idx="5"/>
          </p:nvPr>
        </p:nvSpPr>
        <p:spPr>
          <a:noFill/>
        </p:spPr>
        <p:txBody>
          <a:bodyPr/>
          <a:lstStyle/>
          <a:p>
            <a:fld id="{21307D2E-E90B-40E6-A56B-EE96931DEDBF}" type="slidenum">
              <a:rPr lang="ar-SA"/>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عنصر نائب لصورة الشريحة 1"/>
          <p:cNvSpPr>
            <a:spLocks noGrp="1" noRot="1" noChangeAspect="1" noTextEdit="1"/>
          </p:cNvSpPr>
          <p:nvPr>
            <p:ph type="sldImg"/>
          </p:nvPr>
        </p:nvSpPr>
        <p:spPr>
          <a:ln/>
        </p:spPr>
      </p:sp>
      <p:sp>
        <p:nvSpPr>
          <p:cNvPr id="109571" name="عنصر نائب للملاحظات 2"/>
          <p:cNvSpPr>
            <a:spLocks noGrp="1"/>
          </p:cNvSpPr>
          <p:nvPr>
            <p:ph type="body" idx="1"/>
          </p:nvPr>
        </p:nvSpPr>
        <p:spPr>
          <a:noFill/>
          <a:ln w="9525"/>
        </p:spPr>
        <p:txBody>
          <a:bodyPr/>
          <a:lstStyle/>
          <a:p>
            <a:pPr eaLnBrk="1" hangingPunct="1"/>
            <a:endParaRPr lang="ar-SA" smtClean="0"/>
          </a:p>
        </p:txBody>
      </p:sp>
      <p:sp>
        <p:nvSpPr>
          <p:cNvPr id="10957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9573" name="عنصر نائب لرقم الشريحة 4"/>
          <p:cNvSpPr>
            <a:spLocks noGrp="1"/>
          </p:cNvSpPr>
          <p:nvPr>
            <p:ph type="sldNum" sz="quarter" idx="5"/>
          </p:nvPr>
        </p:nvSpPr>
        <p:spPr>
          <a:noFill/>
        </p:spPr>
        <p:txBody>
          <a:bodyPr/>
          <a:lstStyle/>
          <a:p>
            <a:fld id="{5F429675-B064-4EAF-A2FB-BB8108DF0783}" type="slidenum">
              <a:rPr lang="ar-SA"/>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عنصر نائب لصورة الشريحة 1"/>
          <p:cNvSpPr>
            <a:spLocks noGrp="1" noRot="1" noChangeAspect="1" noTextEdit="1"/>
          </p:cNvSpPr>
          <p:nvPr>
            <p:ph type="sldImg"/>
          </p:nvPr>
        </p:nvSpPr>
        <p:spPr>
          <a:ln/>
        </p:spPr>
      </p:sp>
      <p:sp>
        <p:nvSpPr>
          <p:cNvPr id="110595" name="عنصر نائب للملاحظات 2"/>
          <p:cNvSpPr>
            <a:spLocks noGrp="1"/>
          </p:cNvSpPr>
          <p:nvPr>
            <p:ph type="body" idx="1"/>
          </p:nvPr>
        </p:nvSpPr>
        <p:spPr>
          <a:noFill/>
          <a:ln w="9525"/>
        </p:spPr>
        <p:txBody>
          <a:bodyPr/>
          <a:lstStyle/>
          <a:p>
            <a:pPr eaLnBrk="1" hangingPunct="1"/>
            <a:endParaRPr lang="ar-SA" smtClean="0"/>
          </a:p>
        </p:txBody>
      </p:sp>
      <p:sp>
        <p:nvSpPr>
          <p:cNvPr id="11059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0597" name="عنصر نائب لرقم الشريحة 4"/>
          <p:cNvSpPr>
            <a:spLocks noGrp="1"/>
          </p:cNvSpPr>
          <p:nvPr>
            <p:ph type="sldNum" sz="quarter" idx="5"/>
          </p:nvPr>
        </p:nvSpPr>
        <p:spPr>
          <a:noFill/>
        </p:spPr>
        <p:txBody>
          <a:bodyPr/>
          <a:lstStyle/>
          <a:p>
            <a:fld id="{DB566F4B-8D16-4A1C-AB7D-1BE800AAE671}" type="slidenum">
              <a:rPr lang="ar-SA"/>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عنصر نائب لصورة الشريحة 1"/>
          <p:cNvSpPr>
            <a:spLocks noGrp="1" noRot="1" noChangeAspect="1" noTextEdit="1"/>
          </p:cNvSpPr>
          <p:nvPr>
            <p:ph type="sldImg"/>
          </p:nvPr>
        </p:nvSpPr>
        <p:spPr>
          <a:ln/>
        </p:spPr>
      </p:sp>
      <p:sp>
        <p:nvSpPr>
          <p:cNvPr id="111619" name="عنصر نائب للملاحظات 2"/>
          <p:cNvSpPr>
            <a:spLocks noGrp="1"/>
          </p:cNvSpPr>
          <p:nvPr>
            <p:ph type="body" idx="1"/>
          </p:nvPr>
        </p:nvSpPr>
        <p:spPr>
          <a:noFill/>
          <a:ln w="9525"/>
        </p:spPr>
        <p:txBody>
          <a:bodyPr/>
          <a:lstStyle/>
          <a:p>
            <a:pPr eaLnBrk="1" hangingPunct="1"/>
            <a:endParaRPr lang="ar-SA" smtClean="0"/>
          </a:p>
        </p:txBody>
      </p:sp>
      <p:sp>
        <p:nvSpPr>
          <p:cNvPr id="11162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1621" name="عنصر نائب لرقم الشريحة 4"/>
          <p:cNvSpPr>
            <a:spLocks noGrp="1"/>
          </p:cNvSpPr>
          <p:nvPr>
            <p:ph type="sldNum" sz="quarter" idx="5"/>
          </p:nvPr>
        </p:nvSpPr>
        <p:spPr>
          <a:noFill/>
        </p:spPr>
        <p:txBody>
          <a:bodyPr/>
          <a:lstStyle/>
          <a:p>
            <a:fld id="{FBC4DDB6-A524-4C76-A996-FEAC0F9B9ED5}" type="slidenum">
              <a:rPr lang="ar-SA"/>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عنصر نائب لصورة الشريحة 1"/>
          <p:cNvSpPr>
            <a:spLocks noGrp="1" noRot="1" noChangeAspect="1" noTextEdit="1"/>
          </p:cNvSpPr>
          <p:nvPr>
            <p:ph type="sldImg"/>
          </p:nvPr>
        </p:nvSpPr>
        <p:spPr>
          <a:ln/>
        </p:spPr>
      </p:sp>
      <p:sp>
        <p:nvSpPr>
          <p:cNvPr id="112643" name="عنصر نائب للملاحظات 2"/>
          <p:cNvSpPr>
            <a:spLocks noGrp="1"/>
          </p:cNvSpPr>
          <p:nvPr>
            <p:ph type="body" idx="1"/>
          </p:nvPr>
        </p:nvSpPr>
        <p:spPr>
          <a:noFill/>
          <a:ln w="9525"/>
        </p:spPr>
        <p:txBody>
          <a:bodyPr/>
          <a:lstStyle/>
          <a:p>
            <a:pPr eaLnBrk="1" hangingPunct="1"/>
            <a:endParaRPr lang="ar-SA" smtClean="0"/>
          </a:p>
        </p:txBody>
      </p:sp>
      <p:sp>
        <p:nvSpPr>
          <p:cNvPr id="11264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2645" name="عنصر نائب لرقم الشريحة 4"/>
          <p:cNvSpPr>
            <a:spLocks noGrp="1"/>
          </p:cNvSpPr>
          <p:nvPr>
            <p:ph type="sldNum" sz="quarter" idx="5"/>
          </p:nvPr>
        </p:nvSpPr>
        <p:spPr>
          <a:noFill/>
        </p:spPr>
        <p:txBody>
          <a:bodyPr/>
          <a:lstStyle/>
          <a:p>
            <a:fld id="{796D7C3E-1290-46AE-BE8D-E014E48FE9B9}" type="slidenum">
              <a:rPr lang="ar-SA"/>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عنصر نائب لصورة الشريحة 1"/>
          <p:cNvSpPr>
            <a:spLocks noGrp="1" noRot="1" noChangeAspect="1" noTextEdit="1"/>
          </p:cNvSpPr>
          <p:nvPr>
            <p:ph type="sldImg"/>
          </p:nvPr>
        </p:nvSpPr>
        <p:spPr>
          <a:ln/>
        </p:spPr>
      </p:sp>
      <p:sp>
        <p:nvSpPr>
          <p:cNvPr id="95235" name="عنصر نائب للملاحظات 2"/>
          <p:cNvSpPr>
            <a:spLocks noGrp="1"/>
          </p:cNvSpPr>
          <p:nvPr>
            <p:ph type="body" idx="1"/>
          </p:nvPr>
        </p:nvSpPr>
        <p:spPr>
          <a:noFill/>
          <a:ln w="9525"/>
        </p:spPr>
        <p:txBody>
          <a:bodyPr/>
          <a:lstStyle/>
          <a:p>
            <a:pPr eaLnBrk="1" hangingPunct="1"/>
            <a:endParaRPr lang="ar-SA" smtClean="0"/>
          </a:p>
        </p:txBody>
      </p:sp>
      <p:sp>
        <p:nvSpPr>
          <p:cNvPr id="9523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95237" name="عنصر نائب لرقم الشريحة 4"/>
          <p:cNvSpPr>
            <a:spLocks noGrp="1"/>
          </p:cNvSpPr>
          <p:nvPr>
            <p:ph type="sldNum" sz="quarter" idx="5"/>
          </p:nvPr>
        </p:nvSpPr>
        <p:spPr>
          <a:noFill/>
        </p:spPr>
        <p:txBody>
          <a:bodyPr/>
          <a:lstStyle/>
          <a:p>
            <a:fld id="{48D8FB58-8DFB-4A01-AAED-75B37BC408D8}" type="slidenum">
              <a:rPr lang="ar-SA"/>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عنصر نائب لصورة الشريحة 1"/>
          <p:cNvSpPr>
            <a:spLocks noGrp="1" noRot="1" noChangeAspect="1" noTextEdit="1"/>
          </p:cNvSpPr>
          <p:nvPr>
            <p:ph type="sldImg"/>
          </p:nvPr>
        </p:nvSpPr>
        <p:spPr>
          <a:ln/>
        </p:spPr>
      </p:sp>
      <p:sp>
        <p:nvSpPr>
          <p:cNvPr id="113667" name="عنصر نائب للملاحظات 2"/>
          <p:cNvSpPr>
            <a:spLocks noGrp="1"/>
          </p:cNvSpPr>
          <p:nvPr>
            <p:ph type="body" idx="1"/>
          </p:nvPr>
        </p:nvSpPr>
        <p:spPr>
          <a:noFill/>
          <a:ln w="9525"/>
        </p:spPr>
        <p:txBody>
          <a:bodyPr/>
          <a:lstStyle/>
          <a:p>
            <a:pPr eaLnBrk="1" hangingPunct="1"/>
            <a:endParaRPr lang="ar-SA" smtClean="0"/>
          </a:p>
        </p:txBody>
      </p:sp>
      <p:sp>
        <p:nvSpPr>
          <p:cNvPr id="11366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3669" name="عنصر نائب لرقم الشريحة 4"/>
          <p:cNvSpPr>
            <a:spLocks noGrp="1"/>
          </p:cNvSpPr>
          <p:nvPr>
            <p:ph type="sldNum" sz="quarter" idx="5"/>
          </p:nvPr>
        </p:nvSpPr>
        <p:spPr>
          <a:noFill/>
        </p:spPr>
        <p:txBody>
          <a:bodyPr/>
          <a:lstStyle/>
          <a:p>
            <a:fld id="{7C0E9808-6CAB-4E1F-B95E-101452A54C20}" type="slidenum">
              <a:rPr lang="ar-SA"/>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عنصر نائب لصورة الشريحة 1"/>
          <p:cNvSpPr>
            <a:spLocks noGrp="1" noRot="1" noChangeAspect="1" noTextEdit="1"/>
          </p:cNvSpPr>
          <p:nvPr>
            <p:ph type="sldImg"/>
          </p:nvPr>
        </p:nvSpPr>
        <p:spPr>
          <a:ln/>
        </p:spPr>
      </p:sp>
      <p:sp>
        <p:nvSpPr>
          <p:cNvPr id="114691" name="عنصر نائب للملاحظات 2"/>
          <p:cNvSpPr>
            <a:spLocks noGrp="1"/>
          </p:cNvSpPr>
          <p:nvPr>
            <p:ph type="body" idx="1"/>
          </p:nvPr>
        </p:nvSpPr>
        <p:spPr>
          <a:noFill/>
          <a:ln w="9525"/>
        </p:spPr>
        <p:txBody>
          <a:bodyPr/>
          <a:lstStyle/>
          <a:p>
            <a:pPr eaLnBrk="1" hangingPunct="1"/>
            <a:endParaRPr lang="ar-SA" smtClean="0"/>
          </a:p>
        </p:txBody>
      </p:sp>
      <p:sp>
        <p:nvSpPr>
          <p:cNvPr id="11469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4693" name="عنصر نائب لرقم الشريحة 4"/>
          <p:cNvSpPr>
            <a:spLocks noGrp="1"/>
          </p:cNvSpPr>
          <p:nvPr>
            <p:ph type="sldNum" sz="quarter" idx="5"/>
          </p:nvPr>
        </p:nvSpPr>
        <p:spPr>
          <a:noFill/>
        </p:spPr>
        <p:txBody>
          <a:bodyPr/>
          <a:lstStyle/>
          <a:p>
            <a:fld id="{B2C73F92-B094-40C7-B0B9-CF8ABFB960C6}" type="slidenum">
              <a:rPr lang="ar-SA"/>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عنصر نائب لصورة الشريحة 1"/>
          <p:cNvSpPr>
            <a:spLocks noGrp="1" noRot="1" noChangeAspect="1" noTextEdit="1"/>
          </p:cNvSpPr>
          <p:nvPr>
            <p:ph type="sldImg"/>
          </p:nvPr>
        </p:nvSpPr>
        <p:spPr>
          <a:ln/>
        </p:spPr>
      </p:sp>
      <p:sp>
        <p:nvSpPr>
          <p:cNvPr id="115715" name="عنصر نائب للملاحظات 2"/>
          <p:cNvSpPr>
            <a:spLocks noGrp="1"/>
          </p:cNvSpPr>
          <p:nvPr>
            <p:ph type="body" idx="1"/>
          </p:nvPr>
        </p:nvSpPr>
        <p:spPr>
          <a:noFill/>
          <a:ln w="9525"/>
        </p:spPr>
        <p:txBody>
          <a:bodyPr/>
          <a:lstStyle/>
          <a:p>
            <a:pPr eaLnBrk="1" hangingPunct="1"/>
            <a:endParaRPr lang="ar-SA" smtClean="0"/>
          </a:p>
        </p:txBody>
      </p:sp>
      <p:sp>
        <p:nvSpPr>
          <p:cNvPr id="11571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5717" name="عنصر نائب لرقم الشريحة 4"/>
          <p:cNvSpPr>
            <a:spLocks noGrp="1"/>
          </p:cNvSpPr>
          <p:nvPr>
            <p:ph type="sldNum" sz="quarter" idx="5"/>
          </p:nvPr>
        </p:nvSpPr>
        <p:spPr>
          <a:noFill/>
        </p:spPr>
        <p:txBody>
          <a:bodyPr/>
          <a:lstStyle/>
          <a:p>
            <a:fld id="{AB084A33-9771-4DD1-BE79-AF2CFC263F8B}" type="slidenum">
              <a:rPr lang="ar-SA"/>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عنصر نائب لصورة الشريحة 1"/>
          <p:cNvSpPr>
            <a:spLocks noGrp="1" noRot="1" noChangeAspect="1" noTextEdit="1"/>
          </p:cNvSpPr>
          <p:nvPr>
            <p:ph type="sldImg"/>
          </p:nvPr>
        </p:nvSpPr>
        <p:spPr>
          <a:ln/>
        </p:spPr>
      </p:sp>
      <p:sp>
        <p:nvSpPr>
          <p:cNvPr id="116739" name="عنصر نائب للملاحظات 2"/>
          <p:cNvSpPr>
            <a:spLocks noGrp="1"/>
          </p:cNvSpPr>
          <p:nvPr>
            <p:ph type="body" idx="1"/>
          </p:nvPr>
        </p:nvSpPr>
        <p:spPr>
          <a:noFill/>
          <a:ln w="9525"/>
        </p:spPr>
        <p:txBody>
          <a:bodyPr/>
          <a:lstStyle/>
          <a:p>
            <a:pPr eaLnBrk="1" hangingPunct="1"/>
            <a:endParaRPr lang="ar-SA" smtClean="0"/>
          </a:p>
        </p:txBody>
      </p:sp>
      <p:sp>
        <p:nvSpPr>
          <p:cNvPr id="11674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6741" name="عنصر نائب لرقم الشريحة 4"/>
          <p:cNvSpPr>
            <a:spLocks noGrp="1"/>
          </p:cNvSpPr>
          <p:nvPr>
            <p:ph type="sldNum" sz="quarter" idx="5"/>
          </p:nvPr>
        </p:nvSpPr>
        <p:spPr>
          <a:noFill/>
        </p:spPr>
        <p:txBody>
          <a:bodyPr/>
          <a:lstStyle/>
          <a:p>
            <a:fld id="{C17E54EF-1A23-46A0-9691-59673B789BE2}" type="slidenum">
              <a:rPr lang="ar-SA"/>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عنصر نائب لصورة الشريحة 1"/>
          <p:cNvSpPr>
            <a:spLocks noGrp="1" noRot="1" noChangeAspect="1" noTextEdit="1"/>
          </p:cNvSpPr>
          <p:nvPr>
            <p:ph type="sldImg"/>
          </p:nvPr>
        </p:nvSpPr>
        <p:spPr>
          <a:ln/>
        </p:spPr>
      </p:sp>
      <p:sp>
        <p:nvSpPr>
          <p:cNvPr id="117763" name="عنصر نائب للملاحظات 2"/>
          <p:cNvSpPr>
            <a:spLocks noGrp="1"/>
          </p:cNvSpPr>
          <p:nvPr>
            <p:ph type="body" idx="1"/>
          </p:nvPr>
        </p:nvSpPr>
        <p:spPr>
          <a:noFill/>
          <a:ln w="9525"/>
        </p:spPr>
        <p:txBody>
          <a:bodyPr/>
          <a:lstStyle/>
          <a:p>
            <a:pPr eaLnBrk="1" hangingPunct="1"/>
            <a:endParaRPr lang="ar-SA" smtClean="0"/>
          </a:p>
        </p:txBody>
      </p:sp>
      <p:sp>
        <p:nvSpPr>
          <p:cNvPr id="11776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7765" name="عنصر نائب لرقم الشريحة 4"/>
          <p:cNvSpPr>
            <a:spLocks noGrp="1"/>
          </p:cNvSpPr>
          <p:nvPr>
            <p:ph type="sldNum" sz="quarter" idx="5"/>
          </p:nvPr>
        </p:nvSpPr>
        <p:spPr>
          <a:noFill/>
        </p:spPr>
        <p:txBody>
          <a:bodyPr/>
          <a:lstStyle/>
          <a:p>
            <a:fld id="{264FC87E-3C9C-45AE-BE41-8C6319C7D625}" type="slidenum">
              <a:rPr lang="ar-SA"/>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عنصر نائب لصورة الشريحة 1"/>
          <p:cNvSpPr>
            <a:spLocks noGrp="1" noRot="1" noChangeAspect="1" noTextEdit="1"/>
          </p:cNvSpPr>
          <p:nvPr>
            <p:ph type="sldImg"/>
          </p:nvPr>
        </p:nvSpPr>
        <p:spPr>
          <a:ln/>
        </p:spPr>
      </p:sp>
      <p:sp>
        <p:nvSpPr>
          <p:cNvPr id="118787" name="عنصر نائب للملاحظات 2"/>
          <p:cNvSpPr>
            <a:spLocks noGrp="1"/>
          </p:cNvSpPr>
          <p:nvPr>
            <p:ph type="body" idx="1"/>
          </p:nvPr>
        </p:nvSpPr>
        <p:spPr>
          <a:noFill/>
          <a:ln w="9525"/>
        </p:spPr>
        <p:txBody>
          <a:bodyPr/>
          <a:lstStyle/>
          <a:p>
            <a:pPr eaLnBrk="1" hangingPunct="1"/>
            <a:endParaRPr lang="ar-SA" smtClean="0"/>
          </a:p>
        </p:txBody>
      </p:sp>
      <p:sp>
        <p:nvSpPr>
          <p:cNvPr id="11878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8789" name="عنصر نائب لرقم الشريحة 4"/>
          <p:cNvSpPr>
            <a:spLocks noGrp="1"/>
          </p:cNvSpPr>
          <p:nvPr>
            <p:ph type="sldNum" sz="quarter" idx="5"/>
          </p:nvPr>
        </p:nvSpPr>
        <p:spPr>
          <a:noFill/>
        </p:spPr>
        <p:txBody>
          <a:bodyPr/>
          <a:lstStyle/>
          <a:p>
            <a:fld id="{043C1A18-BFEF-45D1-AAD9-376AE0A9C1D5}" type="slidenum">
              <a:rPr lang="ar-SA"/>
              <a:pPr/>
              <a:t>25</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عنصر نائب لصورة الشريحة 1"/>
          <p:cNvSpPr>
            <a:spLocks noGrp="1" noRot="1" noChangeAspect="1" noTextEdit="1"/>
          </p:cNvSpPr>
          <p:nvPr>
            <p:ph type="sldImg"/>
          </p:nvPr>
        </p:nvSpPr>
        <p:spPr>
          <a:ln/>
        </p:spPr>
      </p:sp>
      <p:sp>
        <p:nvSpPr>
          <p:cNvPr id="119811" name="عنصر نائب للملاحظات 2"/>
          <p:cNvSpPr>
            <a:spLocks noGrp="1"/>
          </p:cNvSpPr>
          <p:nvPr>
            <p:ph type="body" idx="1"/>
          </p:nvPr>
        </p:nvSpPr>
        <p:spPr>
          <a:noFill/>
          <a:ln w="9525"/>
        </p:spPr>
        <p:txBody>
          <a:bodyPr/>
          <a:lstStyle/>
          <a:p>
            <a:pPr eaLnBrk="1" hangingPunct="1"/>
            <a:endParaRPr lang="ar-SA" smtClean="0"/>
          </a:p>
        </p:txBody>
      </p:sp>
      <p:sp>
        <p:nvSpPr>
          <p:cNvPr id="11981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19813" name="عنصر نائب لرقم الشريحة 4"/>
          <p:cNvSpPr>
            <a:spLocks noGrp="1"/>
          </p:cNvSpPr>
          <p:nvPr>
            <p:ph type="sldNum" sz="quarter" idx="5"/>
          </p:nvPr>
        </p:nvSpPr>
        <p:spPr>
          <a:noFill/>
        </p:spPr>
        <p:txBody>
          <a:bodyPr/>
          <a:lstStyle/>
          <a:p>
            <a:fld id="{6109606C-BE42-41D3-BF6F-7A39458447F4}" type="slidenum">
              <a:rPr lang="ar-SA"/>
              <a:pPr/>
              <a:t>26</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عنصر نائب لصورة الشريحة 1"/>
          <p:cNvSpPr>
            <a:spLocks noGrp="1" noRot="1" noChangeAspect="1" noTextEdit="1"/>
          </p:cNvSpPr>
          <p:nvPr>
            <p:ph type="sldImg"/>
          </p:nvPr>
        </p:nvSpPr>
        <p:spPr>
          <a:ln/>
        </p:spPr>
      </p:sp>
      <p:sp>
        <p:nvSpPr>
          <p:cNvPr id="120835" name="عنصر نائب للملاحظات 2"/>
          <p:cNvSpPr>
            <a:spLocks noGrp="1"/>
          </p:cNvSpPr>
          <p:nvPr>
            <p:ph type="body" idx="1"/>
          </p:nvPr>
        </p:nvSpPr>
        <p:spPr>
          <a:noFill/>
          <a:ln w="9525"/>
        </p:spPr>
        <p:txBody>
          <a:bodyPr/>
          <a:lstStyle/>
          <a:p>
            <a:pPr eaLnBrk="1" hangingPunct="1"/>
            <a:endParaRPr lang="ar-SA" smtClean="0"/>
          </a:p>
        </p:txBody>
      </p:sp>
      <p:sp>
        <p:nvSpPr>
          <p:cNvPr id="12083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0837" name="عنصر نائب لرقم الشريحة 4"/>
          <p:cNvSpPr>
            <a:spLocks noGrp="1"/>
          </p:cNvSpPr>
          <p:nvPr>
            <p:ph type="sldNum" sz="quarter" idx="5"/>
          </p:nvPr>
        </p:nvSpPr>
        <p:spPr>
          <a:noFill/>
        </p:spPr>
        <p:txBody>
          <a:bodyPr/>
          <a:lstStyle/>
          <a:p>
            <a:fld id="{A0945645-160A-4CEF-BF55-BED56B709A8A}" type="slidenum">
              <a:rPr lang="ar-SA"/>
              <a:pPr/>
              <a:t>27</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عنصر نائب لصورة الشريحة 1"/>
          <p:cNvSpPr>
            <a:spLocks noGrp="1" noRot="1" noChangeAspect="1" noTextEdit="1"/>
          </p:cNvSpPr>
          <p:nvPr>
            <p:ph type="sldImg"/>
          </p:nvPr>
        </p:nvSpPr>
        <p:spPr>
          <a:ln/>
        </p:spPr>
      </p:sp>
      <p:sp>
        <p:nvSpPr>
          <p:cNvPr id="121859" name="عنصر نائب للملاحظات 2"/>
          <p:cNvSpPr>
            <a:spLocks noGrp="1"/>
          </p:cNvSpPr>
          <p:nvPr>
            <p:ph type="body" idx="1"/>
          </p:nvPr>
        </p:nvSpPr>
        <p:spPr>
          <a:noFill/>
          <a:ln w="9525"/>
        </p:spPr>
        <p:txBody>
          <a:bodyPr/>
          <a:lstStyle/>
          <a:p>
            <a:pPr eaLnBrk="1" hangingPunct="1"/>
            <a:endParaRPr lang="ar-SA" smtClean="0"/>
          </a:p>
        </p:txBody>
      </p:sp>
      <p:sp>
        <p:nvSpPr>
          <p:cNvPr id="12186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1861" name="عنصر نائب لرقم الشريحة 4"/>
          <p:cNvSpPr>
            <a:spLocks noGrp="1"/>
          </p:cNvSpPr>
          <p:nvPr>
            <p:ph type="sldNum" sz="quarter" idx="5"/>
          </p:nvPr>
        </p:nvSpPr>
        <p:spPr>
          <a:noFill/>
        </p:spPr>
        <p:txBody>
          <a:bodyPr/>
          <a:lstStyle/>
          <a:p>
            <a:fld id="{12675CAA-90CC-4ECC-9E85-716A412FACBA}" type="slidenum">
              <a:rPr lang="ar-SA"/>
              <a:pPr/>
              <a:t>28</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عنصر نائب لصورة الشريحة 1"/>
          <p:cNvSpPr>
            <a:spLocks noGrp="1" noRot="1" noChangeAspect="1" noTextEdit="1"/>
          </p:cNvSpPr>
          <p:nvPr>
            <p:ph type="sldImg"/>
          </p:nvPr>
        </p:nvSpPr>
        <p:spPr>
          <a:ln/>
        </p:spPr>
      </p:sp>
      <p:sp>
        <p:nvSpPr>
          <p:cNvPr id="122883" name="عنصر نائب للملاحظات 2"/>
          <p:cNvSpPr>
            <a:spLocks noGrp="1"/>
          </p:cNvSpPr>
          <p:nvPr>
            <p:ph type="body" idx="1"/>
          </p:nvPr>
        </p:nvSpPr>
        <p:spPr>
          <a:noFill/>
          <a:ln w="9525"/>
        </p:spPr>
        <p:txBody>
          <a:bodyPr/>
          <a:lstStyle/>
          <a:p>
            <a:pPr eaLnBrk="1" hangingPunct="1"/>
            <a:endParaRPr lang="ar-SA" smtClean="0"/>
          </a:p>
        </p:txBody>
      </p:sp>
      <p:sp>
        <p:nvSpPr>
          <p:cNvPr id="12288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2885" name="عنصر نائب لرقم الشريحة 4"/>
          <p:cNvSpPr>
            <a:spLocks noGrp="1"/>
          </p:cNvSpPr>
          <p:nvPr>
            <p:ph type="sldNum" sz="quarter" idx="5"/>
          </p:nvPr>
        </p:nvSpPr>
        <p:spPr>
          <a:noFill/>
        </p:spPr>
        <p:txBody>
          <a:bodyPr/>
          <a:lstStyle/>
          <a:p>
            <a:fld id="{29A06099-BB08-42D9-813D-D988064D357D}" type="slidenum">
              <a:rPr lang="ar-SA"/>
              <a:pPr/>
              <a:t>29</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عنصر نائب لصورة الشريحة 1"/>
          <p:cNvSpPr>
            <a:spLocks noGrp="1" noRot="1" noChangeAspect="1" noTextEdit="1"/>
          </p:cNvSpPr>
          <p:nvPr>
            <p:ph type="sldImg"/>
          </p:nvPr>
        </p:nvSpPr>
        <p:spPr>
          <a:ln/>
        </p:spPr>
      </p:sp>
      <p:sp>
        <p:nvSpPr>
          <p:cNvPr id="96259" name="عنصر نائب للملاحظات 2"/>
          <p:cNvSpPr>
            <a:spLocks noGrp="1"/>
          </p:cNvSpPr>
          <p:nvPr>
            <p:ph type="body" idx="1"/>
          </p:nvPr>
        </p:nvSpPr>
        <p:spPr>
          <a:noFill/>
          <a:ln w="9525"/>
        </p:spPr>
        <p:txBody>
          <a:bodyPr/>
          <a:lstStyle/>
          <a:p>
            <a:pPr eaLnBrk="1" hangingPunct="1"/>
            <a:endParaRPr lang="ar-SA" smtClean="0"/>
          </a:p>
        </p:txBody>
      </p:sp>
      <p:sp>
        <p:nvSpPr>
          <p:cNvPr id="9626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96261" name="عنصر نائب لرقم الشريحة 4"/>
          <p:cNvSpPr>
            <a:spLocks noGrp="1"/>
          </p:cNvSpPr>
          <p:nvPr>
            <p:ph type="sldNum" sz="quarter" idx="5"/>
          </p:nvPr>
        </p:nvSpPr>
        <p:spPr>
          <a:noFill/>
        </p:spPr>
        <p:txBody>
          <a:bodyPr/>
          <a:lstStyle/>
          <a:p>
            <a:fld id="{EC774B84-E5E0-4BA7-B15F-D000B594FBF9}" type="slidenum">
              <a:rPr lang="ar-SA"/>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عنصر نائب لصورة الشريحة 1"/>
          <p:cNvSpPr>
            <a:spLocks noGrp="1" noRot="1" noChangeAspect="1" noTextEdit="1"/>
          </p:cNvSpPr>
          <p:nvPr>
            <p:ph type="sldImg"/>
          </p:nvPr>
        </p:nvSpPr>
        <p:spPr>
          <a:ln/>
        </p:spPr>
      </p:sp>
      <p:sp>
        <p:nvSpPr>
          <p:cNvPr id="123907" name="عنصر نائب للملاحظات 2"/>
          <p:cNvSpPr>
            <a:spLocks noGrp="1"/>
          </p:cNvSpPr>
          <p:nvPr>
            <p:ph type="body" idx="1"/>
          </p:nvPr>
        </p:nvSpPr>
        <p:spPr>
          <a:noFill/>
          <a:ln w="9525"/>
        </p:spPr>
        <p:txBody>
          <a:bodyPr/>
          <a:lstStyle/>
          <a:p>
            <a:pPr eaLnBrk="1" hangingPunct="1"/>
            <a:endParaRPr lang="ar-SA" smtClean="0"/>
          </a:p>
        </p:txBody>
      </p:sp>
      <p:sp>
        <p:nvSpPr>
          <p:cNvPr id="12390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3909" name="عنصر نائب لرقم الشريحة 4"/>
          <p:cNvSpPr>
            <a:spLocks noGrp="1"/>
          </p:cNvSpPr>
          <p:nvPr>
            <p:ph type="sldNum" sz="quarter" idx="5"/>
          </p:nvPr>
        </p:nvSpPr>
        <p:spPr>
          <a:noFill/>
        </p:spPr>
        <p:txBody>
          <a:bodyPr/>
          <a:lstStyle/>
          <a:p>
            <a:fld id="{E7FAF77A-C4BD-4558-BD1B-6E67915200EB}" type="slidenum">
              <a:rPr lang="ar-SA"/>
              <a:pPr/>
              <a:t>30</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عنصر نائب لصورة الشريحة 1"/>
          <p:cNvSpPr>
            <a:spLocks noGrp="1" noRot="1" noChangeAspect="1" noTextEdit="1"/>
          </p:cNvSpPr>
          <p:nvPr>
            <p:ph type="sldImg"/>
          </p:nvPr>
        </p:nvSpPr>
        <p:spPr>
          <a:ln/>
        </p:spPr>
      </p:sp>
      <p:sp>
        <p:nvSpPr>
          <p:cNvPr id="124931" name="عنصر نائب للملاحظات 2"/>
          <p:cNvSpPr>
            <a:spLocks noGrp="1"/>
          </p:cNvSpPr>
          <p:nvPr>
            <p:ph type="body" idx="1"/>
          </p:nvPr>
        </p:nvSpPr>
        <p:spPr>
          <a:noFill/>
          <a:ln w="9525"/>
        </p:spPr>
        <p:txBody>
          <a:bodyPr/>
          <a:lstStyle/>
          <a:p>
            <a:pPr eaLnBrk="1" hangingPunct="1"/>
            <a:endParaRPr lang="ar-SA" smtClean="0"/>
          </a:p>
        </p:txBody>
      </p:sp>
      <p:sp>
        <p:nvSpPr>
          <p:cNvPr id="12493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4933" name="عنصر نائب لرقم الشريحة 4"/>
          <p:cNvSpPr>
            <a:spLocks noGrp="1"/>
          </p:cNvSpPr>
          <p:nvPr>
            <p:ph type="sldNum" sz="quarter" idx="5"/>
          </p:nvPr>
        </p:nvSpPr>
        <p:spPr>
          <a:noFill/>
        </p:spPr>
        <p:txBody>
          <a:bodyPr/>
          <a:lstStyle/>
          <a:p>
            <a:fld id="{EA5D1305-D8DF-45E0-A435-DCD8C00572C6}" type="slidenum">
              <a:rPr lang="ar-SA"/>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عنصر نائب لصورة الشريحة 1"/>
          <p:cNvSpPr>
            <a:spLocks noGrp="1" noRot="1" noChangeAspect="1" noTextEdit="1"/>
          </p:cNvSpPr>
          <p:nvPr>
            <p:ph type="sldImg"/>
          </p:nvPr>
        </p:nvSpPr>
        <p:spPr>
          <a:ln/>
        </p:spPr>
      </p:sp>
      <p:sp>
        <p:nvSpPr>
          <p:cNvPr id="125955" name="عنصر نائب للملاحظات 2"/>
          <p:cNvSpPr>
            <a:spLocks noGrp="1"/>
          </p:cNvSpPr>
          <p:nvPr>
            <p:ph type="body" idx="1"/>
          </p:nvPr>
        </p:nvSpPr>
        <p:spPr>
          <a:noFill/>
          <a:ln w="9525"/>
        </p:spPr>
        <p:txBody>
          <a:bodyPr/>
          <a:lstStyle/>
          <a:p>
            <a:pPr eaLnBrk="1" hangingPunct="1"/>
            <a:endParaRPr lang="ar-SA" smtClean="0"/>
          </a:p>
        </p:txBody>
      </p:sp>
      <p:sp>
        <p:nvSpPr>
          <p:cNvPr id="12595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5957" name="عنصر نائب لرقم الشريحة 4"/>
          <p:cNvSpPr>
            <a:spLocks noGrp="1"/>
          </p:cNvSpPr>
          <p:nvPr>
            <p:ph type="sldNum" sz="quarter" idx="5"/>
          </p:nvPr>
        </p:nvSpPr>
        <p:spPr>
          <a:noFill/>
        </p:spPr>
        <p:txBody>
          <a:bodyPr/>
          <a:lstStyle/>
          <a:p>
            <a:fld id="{5739BCAD-C585-412F-9812-0114E77A2241}" type="slidenum">
              <a:rPr lang="ar-SA"/>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عنصر نائب لصورة الشريحة 1"/>
          <p:cNvSpPr>
            <a:spLocks noGrp="1" noRot="1" noChangeAspect="1" noTextEdit="1"/>
          </p:cNvSpPr>
          <p:nvPr>
            <p:ph type="sldImg"/>
          </p:nvPr>
        </p:nvSpPr>
        <p:spPr>
          <a:ln/>
        </p:spPr>
      </p:sp>
      <p:sp>
        <p:nvSpPr>
          <p:cNvPr id="126979" name="عنصر نائب للملاحظات 2"/>
          <p:cNvSpPr>
            <a:spLocks noGrp="1"/>
          </p:cNvSpPr>
          <p:nvPr>
            <p:ph type="body" idx="1"/>
          </p:nvPr>
        </p:nvSpPr>
        <p:spPr>
          <a:noFill/>
          <a:ln w="9525"/>
        </p:spPr>
        <p:txBody>
          <a:bodyPr/>
          <a:lstStyle/>
          <a:p>
            <a:pPr eaLnBrk="1" hangingPunct="1"/>
            <a:endParaRPr lang="ar-SA" smtClean="0"/>
          </a:p>
        </p:txBody>
      </p:sp>
      <p:sp>
        <p:nvSpPr>
          <p:cNvPr id="12698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6981" name="عنصر نائب لرقم الشريحة 4"/>
          <p:cNvSpPr>
            <a:spLocks noGrp="1"/>
          </p:cNvSpPr>
          <p:nvPr>
            <p:ph type="sldNum" sz="quarter" idx="5"/>
          </p:nvPr>
        </p:nvSpPr>
        <p:spPr>
          <a:noFill/>
        </p:spPr>
        <p:txBody>
          <a:bodyPr/>
          <a:lstStyle/>
          <a:p>
            <a:fld id="{EF93AC8D-9660-4E61-A75D-DECBB4EA054B}" type="slidenum">
              <a:rPr lang="ar-SA"/>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عنصر نائب لصورة الشريحة 1"/>
          <p:cNvSpPr>
            <a:spLocks noGrp="1" noRot="1" noChangeAspect="1" noTextEdit="1"/>
          </p:cNvSpPr>
          <p:nvPr>
            <p:ph type="sldImg"/>
          </p:nvPr>
        </p:nvSpPr>
        <p:spPr>
          <a:ln/>
        </p:spPr>
      </p:sp>
      <p:sp>
        <p:nvSpPr>
          <p:cNvPr id="128003" name="عنصر نائب للملاحظات 2"/>
          <p:cNvSpPr>
            <a:spLocks noGrp="1"/>
          </p:cNvSpPr>
          <p:nvPr>
            <p:ph type="body" idx="1"/>
          </p:nvPr>
        </p:nvSpPr>
        <p:spPr>
          <a:noFill/>
          <a:ln w="9525"/>
        </p:spPr>
        <p:txBody>
          <a:bodyPr/>
          <a:lstStyle/>
          <a:p>
            <a:pPr eaLnBrk="1" hangingPunct="1"/>
            <a:endParaRPr lang="ar-SA" smtClean="0"/>
          </a:p>
        </p:txBody>
      </p:sp>
      <p:sp>
        <p:nvSpPr>
          <p:cNvPr id="12800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8005" name="عنصر نائب لرقم الشريحة 4"/>
          <p:cNvSpPr>
            <a:spLocks noGrp="1"/>
          </p:cNvSpPr>
          <p:nvPr>
            <p:ph type="sldNum" sz="quarter" idx="5"/>
          </p:nvPr>
        </p:nvSpPr>
        <p:spPr>
          <a:noFill/>
        </p:spPr>
        <p:txBody>
          <a:bodyPr/>
          <a:lstStyle/>
          <a:p>
            <a:fld id="{DB3491C1-DCBE-4BD4-BAAB-98CB8E8CB81D}" type="slidenum">
              <a:rPr lang="ar-SA"/>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عنصر نائب لصورة الشريحة 1"/>
          <p:cNvSpPr>
            <a:spLocks noGrp="1" noRot="1" noChangeAspect="1" noTextEdit="1"/>
          </p:cNvSpPr>
          <p:nvPr>
            <p:ph type="sldImg"/>
          </p:nvPr>
        </p:nvSpPr>
        <p:spPr>
          <a:ln/>
        </p:spPr>
      </p:sp>
      <p:sp>
        <p:nvSpPr>
          <p:cNvPr id="129027" name="عنصر نائب للملاحظات 2"/>
          <p:cNvSpPr>
            <a:spLocks noGrp="1"/>
          </p:cNvSpPr>
          <p:nvPr>
            <p:ph type="body" idx="1"/>
          </p:nvPr>
        </p:nvSpPr>
        <p:spPr>
          <a:noFill/>
          <a:ln w="9525"/>
        </p:spPr>
        <p:txBody>
          <a:bodyPr/>
          <a:lstStyle/>
          <a:p>
            <a:pPr eaLnBrk="1" hangingPunct="1"/>
            <a:endParaRPr lang="ar-SA" smtClean="0"/>
          </a:p>
        </p:txBody>
      </p:sp>
      <p:sp>
        <p:nvSpPr>
          <p:cNvPr id="12902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29029" name="عنصر نائب لرقم الشريحة 4"/>
          <p:cNvSpPr>
            <a:spLocks noGrp="1"/>
          </p:cNvSpPr>
          <p:nvPr>
            <p:ph type="sldNum" sz="quarter" idx="5"/>
          </p:nvPr>
        </p:nvSpPr>
        <p:spPr>
          <a:noFill/>
        </p:spPr>
        <p:txBody>
          <a:bodyPr/>
          <a:lstStyle/>
          <a:p>
            <a:fld id="{CA17D65E-9103-4E85-A0D9-C95E2834E0D8}" type="slidenum">
              <a:rPr lang="ar-SA"/>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عنصر نائب لصورة الشريحة 1"/>
          <p:cNvSpPr>
            <a:spLocks noGrp="1" noRot="1" noChangeAspect="1" noTextEdit="1"/>
          </p:cNvSpPr>
          <p:nvPr>
            <p:ph type="sldImg"/>
          </p:nvPr>
        </p:nvSpPr>
        <p:spPr>
          <a:ln/>
        </p:spPr>
      </p:sp>
      <p:sp>
        <p:nvSpPr>
          <p:cNvPr id="130051" name="عنصر نائب للملاحظات 2"/>
          <p:cNvSpPr>
            <a:spLocks noGrp="1"/>
          </p:cNvSpPr>
          <p:nvPr>
            <p:ph type="body" idx="1"/>
          </p:nvPr>
        </p:nvSpPr>
        <p:spPr>
          <a:noFill/>
          <a:ln w="9525"/>
        </p:spPr>
        <p:txBody>
          <a:bodyPr/>
          <a:lstStyle/>
          <a:p>
            <a:pPr eaLnBrk="1" hangingPunct="1"/>
            <a:endParaRPr lang="ar-SA" smtClean="0"/>
          </a:p>
        </p:txBody>
      </p:sp>
      <p:sp>
        <p:nvSpPr>
          <p:cNvPr id="13005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0053" name="عنصر نائب لرقم الشريحة 4"/>
          <p:cNvSpPr>
            <a:spLocks noGrp="1"/>
          </p:cNvSpPr>
          <p:nvPr>
            <p:ph type="sldNum" sz="quarter" idx="5"/>
          </p:nvPr>
        </p:nvSpPr>
        <p:spPr>
          <a:noFill/>
        </p:spPr>
        <p:txBody>
          <a:bodyPr/>
          <a:lstStyle/>
          <a:p>
            <a:fld id="{42DD05CD-E831-439A-9F1F-2B5A2A539DAD}" type="slidenum">
              <a:rPr lang="ar-SA"/>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عنصر نائب لصورة الشريحة 1"/>
          <p:cNvSpPr>
            <a:spLocks noGrp="1" noRot="1" noChangeAspect="1" noTextEdit="1"/>
          </p:cNvSpPr>
          <p:nvPr>
            <p:ph type="sldImg"/>
          </p:nvPr>
        </p:nvSpPr>
        <p:spPr>
          <a:ln/>
        </p:spPr>
      </p:sp>
      <p:sp>
        <p:nvSpPr>
          <p:cNvPr id="131075" name="عنصر نائب للملاحظات 2"/>
          <p:cNvSpPr>
            <a:spLocks noGrp="1"/>
          </p:cNvSpPr>
          <p:nvPr>
            <p:ph type="body" idx="1"/>
          </p:nvPr>
        </p:nvSpPr>
        <p:spPr>
          <a:noFill/>
          <a:ln w="9525"/>
        </p:spPr>
        <p:txBody>
          <a:bodyPr/>
          <a:lstStyle/>
          <a:p>
            <a:pPr eaLnBrk="1" hangingPunct="1"/>
            <a:endParaRPr lang="ar-SA" smtClean="0"/>
          </a:p>
        </p:txBody>
      </p:sp>
      <p:sp>
        <p:nvSpPr>
          <p:cNvPr id="13107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1077" name="عنصر نائب لرقم الشريحة 4"/>
          <p:cNvSpPr>
            <a:spLocks noGrp="1"/>
          </p:cNvSpPr>
          <p:nvPr>
            <p:ph type="sldNum" sz="quarter" idx="5"/>
          </p:nvPr>
        </p:nvSpPr>
        <p:spPr>
          <a:noFill/>
        </p:spPr>
        <p:txBody>
          <a:bodyPr/>
          <a:lstStyle/>
          <a:p>
            <a:fld id="{FED176C9-A4A6-46DF-90F6-79D6A428AF73}" type="slidenum">
              <a:rPr lang="ar-SA"/>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عنصر نائب لصورة الشريحة 1"/>
          <p:cNvSpPr>
            <a:spLocks noGrp="1" noRot="1" noChangeAspect="1" noTextEdit="1"/>
          </p:cNvSpPr>
          <p:nvPr>
            <p:ph type="sldImg"/>
          </p:nvPr>
        </p:nvSpPr>
        <p:spPr>
          <a:ln/>
        </p:spPr>
      </p:sp>
      <p:sp>
        <p:nvSpPr>
          <p:cNvPr id="132099" name="عنصر نائب للملاحظات 2"/>
          <p:cNvSpPr>
            <a:spLocks noGrp="1"/>
          </p:cNvSpPr>
          <p:nvPr>
            <p:ph type="body" idx="1"/>
          </p:nvPr>
        </p:nvSpPr>
        <p:spPr>
          <a:noFill/>
          <a:ln w="9525"/>
        </p:spPr>
        <p:txBody>
          <a:bodyPr/>
          <a:lstStyle/>
          <a:p>
            <a:pPr eaLnBrk="1" hangingPunct="1"/>
            <a:endParaRPr lang="ar-SA" smtClean="0"/>
          </a:p>
        </p:txBody>
      </p:sp>
      <p:sp>
        <p:nvSpPr>
          <p:cNvPr id="13210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2101" name="عنصر نائب لرقم الشريحة 4"/>
          <p:cNvSpPr>
            <a:spLocks noGrp="1"/>
          </p:cNvSpPr>
          <p:nvPr>
            <p:ph type="sldNum" sz="quarter" idx="5"/>
          </p:nvPr>
        </p:nvSpPr>
        <p:spPr>
          <a:noFill/>
        </p:spPr>
        <p:txBody>
          <a:bodyPr/>
          <a:lstStyle/>
          <a:p>
            <a:fld id="{5AD6C354-99FF-411B-802E-A1D4D53C2961}" type="slidenum">
              <a:rPr lang="ar-SA"/>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عنصر نائب لصورة الشريحة 1"/>
          <p:cNvSpPr>
            <a:spLocks noGrp="1" noRot="1" noChangeAspect="1" noTextEdit="1"/>
          </p:cNvSpPr>
          <p:nvPr>
            <p:ph type="sldImg"/>
          </p:nvPr>
        </p:nvSpPr>
        <p:spPr>
          <a:ln/>
        </p:spPr>
      </p:sp>
      <p:sp>
        <p:nvSpPr>
          <p:cNvPr id="133123" name="عنصر نائب للملاحظات 2"/>
          <p:cNvSpPr>
            <a:spLocks noGrp="1"/>
          </p:cNvSpPr>
          <p:nvPr>
            <p:ph type="body" idx="1"/>
          </p:nvPr>
        </p:nvSpPr>
        <p:spPr>
          <a:noFill/>
          <a:ln w="9525"/>
        </p:spPr>
        <p:txBody>
          <a:bodyPr/>
          <a:lstStyle/>
          <a:p>
            <a:pPr eaLnBrk="1" hangingPunct="1"/>
            <a:endParaRPr lang="ar-SA" smtClean="0"/>
          </a:p>
        </p:txBody>
      </p:sp>
      <p:sp>
        <p:nvSpPr>
          <p:cNvPr id="13312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3125" name="عنصر نائب لرقم الشريحة 4"/>
          <p:cNvSpPr>
            <a:spLocks noGrp="1"/>
          </p:cNvSpPr>
          <p:nvPr>
            <p:ph type="sldNum" sz="quarter" idx="5"/>
          </p:nvPr>
        </p:nvSpPr>
        <p:spPr>
          <a:noFill/>
        </p:spPr>
        <p:txBody>
          <a:bodyPr/>
          <a:lstStyle/>
          <a:p>
            <a:fld id="{30E5EC1E-541C-4B13-9228-336D0874DD6A}" type="slidenum">
              <a:rPr lang="ar-SA"/>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عنصر نائب لصورة الشريحة 1"/>
          <p:cNvSpPr>
            <a:spLocks noGrp="1" noRot="1" noChangeAspect="1" noTextEdit="1"/>
          </p:cNvSpPr>
          <p:nvPr>
            <p:ph type="sldImg"/>
          </p:nvPr>
        </p:nvSpPr>
        <p:spPr>
          <a:ln/>
        </p:spPr>
      </p:sp>
      <p:sp>
        <p:nvSpPr>
          <p:cNvPr id="97283" name="عنصر نائب للملاحظات 2"/>
          <p:cNvSpPr>
            <a:spLocks noGrp="1"/>
          </p:cNvSpPr>
          <p:nvPr>
            <p:ph type="body" idx="1"/>
          </p:nvPr>
        </p:nvSpPr>
        <p:spPr>
          <a:noFill/>
          <a:ln w="9525"/>
        </p:spPr>
        <p:txBody>
          <a:bodyPr/>
          <a:lstStyle/>
          <a:p>
            <a:pPr eaLnBrk="1" hangingPunct="1"/>
            <a:endParaRPr lang="ar-SA" smtClean="0"/>
          </a:p>
        </p:txBody>
      </p:sp>
      <p:sp>
        <p:nvSpPr>
          <p:cNvPr id="9728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97285" name="عنصر نائب لرقم الشريحة 4"/>
          <p:cNvSpPr>
            <a:spLocks noGrp="1"/>
          </p:cNvSpPr>
          <p:nvPr>
            <p:ph type="sldNum" sz="quarter" idx="5"/>
          </p:nvPr>
        </p:nvSpPr>
        <p:spPr>
          <a:noFill/>
        </p:spPr>
        <p:txBody>
          <a:bodyPr/>
          <a:lstStyle/>
          <a:p>
            <a:fld id="{076AC0BF-0A29-4D9E-A7C7-62C961C581C7}" type="slidenum">
              <a:rPr lang="ar-SA"/>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عنصر نائب لصورة الشريحة 1"/>
          <p:cNvSpPr>
            <a:spLocks noGrp="1" noRot="1" noChangeAspect="1" noTextEdit="1"/>
          </p:cNvSpPr>
          <p:nvPr>
            <p:ph type="sldImg"/>
          </p:nvPr>
        </p:nvSpPr>
        <p:spPr>
          <a:ln/>
        </p:spPr>
      </p:sp>
      <p:sp>
        <p:nvSpPr>
          <p:cNvPr id="134147" name="عنصر نائب للملاحظات 2"/>
          <p:cNvSpPr>
            <a:spLocks noGrp="1"/>
          </p:cNvSpPr>
          <p:nvPr>
            <p:ph type="body" idx="1"/>
          </p:nvPr>
        </p:nvSpPr>
        <p:spPr>
          <a:noFill/>
          <a:ln w="9525"/>
        </p:spPr>
        <p:txBody>
          <a:bodyPr/>
          <a:lstStyle/>
          <a:p>
            <a:pPr eaLnBrk="1" hangingPunct="1"/>
            <a:endParaRPr lang="ar-SA" smtClean="0"/>
          </a:p>
        </p:txBody>
      </p:sp>
      <p:sp>
        <p:nvSpPr>
          <p:cNvPr id="13414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4149" name="عنصر نائب لرقم الشريحة 4"/>
          <p:cNvSpPr>
            <a:spLocks noGrp="1"/>
          </p:cNvSpPr>
          <p:nvPr>
            <p:ph type="sldNum" sz="quarter" idx="5"/>
          </p:nvPr>
        </p:nvSpPr>
        <p:spPr>
          <a:noFill/>
        </p:spPr>
        <p:txBody>
          <a:bodyPr/>
          <a:lstStyle/>
          <a:p>
            <a:fld id="{B1E4F417-BBCE-4590-9CC4-E6BBB3D5EC3B}" type="slidenum">
              <a:rPr lang="ar-SA"/>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6"/>
          <p:cNvSpPr>
            <a:spLocks noGrp="1" noChangeArrowheads="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5171" name="Rectangle 7"/>
          <p:cNvSpPr>
            <a:spLocks noGrp="1" noChangeArrowheads="1"/>
          </p:cNvSpPr>
          <p:nvPr>
            <p:ph type="sldNum" sz="quarter" idx="5"/>
          </p:nvPr>
        </p:nvSpPr>
        <p:spPr>
          <a:noFill/>
        </p:spPr>
        <p:txBody>
          <a:bodyPr/>
          <a:lstStyle/>
          <a:p>
            <a:fld id="{5A93975E-6960-4230-820A-4928FC94169C}" type="slidenum">
              <a:rPr lang="ar-SA"/>
              <a:pPr/>
              <a:t>41</a:t>
            </a:fld>
            <a:endParaRPr lang="en-US"/>
          </a:p>
        </p:txBody>
      </p:sp>
      <p:sp>
        <p:nvSpPr>
          <p:cNvPr id="135172" name="Rectangle 2"/>
          <p:cNvSpPr>
            <a:spLocks noGrp="1" noRot="1" noChangeAspect="1" noChangeArrowheads="1" noTextEdit="1"/>
          </p:cNvSpPr>
          <p:nvPr>
            <p:ph type="sldImg"/>
          </p:nvPr>
        </p:nvSpPr>
        <p:spPr>
          <a:ln/>
        </p:spPr>
      </p:sp>
      <p:sp>
        <p:nvSpPr>
          <p:cNvPr id="135173" name="Rectangle 3"/>
          <p:cNvSpPr>
            <a:spLocks noGrp="1" noChangeArrowheads="1"/>
          </p:cNvSpPr>
          <p:nvPr>
            <p:ph type="body" idx="1"/>
          </p:nvPr>
        </p:nvSpPr>
        <p:spPr>
          <a:noFill/>
          <a:ln w="9525"/>
        </p:spPr>
        <p:txBody>
          <a:bodyPr/>
          <a:lstStyle/>
          <a:p>
            <a:pPr eaLnBrk="1" hangingPunct="1"/>
            <a:endParaRPr lang="ar-SA"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عنصر نائب لصورة الشريحة 1"/>
          <p:cNvSpPr>
            <a:spLocks noGrp="1" noRot="1" noChangeAspect="1" noTextEdit="1"/>
          </p:cNvSpPr>
          <p:nvPr>
            <p:ph type="sldImg"/>
          </p:nvPr>
        </p:nvSpPr>
        <p:spPr>
          <a:ln/>
        </p:spPr>
      </p:sp>
      <p:sp>
        <p:nvSpPr>
          <p:cNvPr id="136195" name="عنصر نائب للملاحظات 2"/>
          <p:cNvSpPr>
            <a:spLocks noGrp="1"/>
          </p:cNvSpPr>
          <p:nvPr>
            <p:ph type="body" idx="1"/>
          </p:nvPr>
        </p:nvSpPr>
        <p:spPr>
          <a:noFill/>
          <a:ln w="9525"/>
        </p:spPr>
        <p:txBody>
          <a:bodyPr/>
          <a:lstStyle/>
          <a:p>
            <a:pPr eaLnBrk="1" hangingPunct="1"/>
            <a:endParaRPr lang="ar-SA" smtClean="0"/>
          </a:p>
        </p:txBody>
      </p:sp>
      <p:sp>
        <p:nvSpPr>
          <p:cNvPr id="13619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6197" name="عنصر نائب لرقم الشريحة 4"/>
          <p:cNvSpPr>
            <a:spLocks noGrp="1"/>
          </p:cNvSpPr>
          <p:nvPr>
            <p:ph type="sldNum" sz="quarter" idx="5"/>
          </p:nvPr>
        </p:nvSpPr>
        <p:spPr>
          <a:noFill/>
        </p:spPr>
        <p:txBody>
          <a:bodyPr/>
          <a:lstStyle/>
          <a:p>
            <a:fld id="{634DD827-586B-48A3-885F-A2B2C7581A5A}" type="slidenum">
              <a:rPr lang="ar-SA"/>
              <a:pPr/>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عنصر نائب لصورة الشريحة 1"/>
          <p:cNvSpPr>
            <a:spLocks noGrp="1" noRot="1" noChangeAspect="1" noTextEdit="1"/>
          </p:cNvSpPr>
          <p:nvPr>
            <p:ph type="sldImg"/>
          </p:nvPr>
        </p:nvSpPr>
        <p:spPr>
          <a:ln/>
        </p:spPr>
      </p:sp>
      <p:sp>
        <p:nvSpPr>
          <p:cNvPr id="137219" name="عنصر نائب للملاحظات 2"/>
          <p:cNvSpPr>
            <a:spLocks noGrp="1"/>
          </p:cNvSpPr>
          <p:nvPr>
            <p:ph type="body" idx="1"/>
          </p:nvPr>
        </p:nvSpPr>
        <p:spPr>
          <a:noFill/>
          <a:ln w="9525"/>
        </p:spPr>
        <p:txBody>
          <a:bodyPr/>
          <a:lstStyle/>
          <a:p>
            <a:pPr eaLnBrk="1" hangingPunct="1"/>
            <a:endParaRPr lang="ar-SA" smtClean="0"/>
          </a:p>
        </p:txBody>
      </p:sp>
      <p:sp>
        <p:nvSpPr>
          <p:cNvPr id="13722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7221" name="عنصر نائب لرقم الشريحة 4"/>
          <p:cNvSpPr>
            <a:spLocks noGrp="1"/>
          </p:cNvSpPr>
          <p:nvPr>
            <p:ph type="sldNum" sz="quarter" idx="5"/>
          </p:nvPr>
        </p:nvSpPr>
        <p:spPr>
          <a:noFill/>
        </p:spPr>
        <p:txBody>
          <a:bodyPr/>
          <a:lstStyle/>
          <a:p>
            <a:fld id="{79159675-2519-45ED-B30B-FFFB6EA1BB00}" type="slidenum">
              <a:rPr lang="ar-SA"/>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عنصر نائب لصورة الشريحة 1"/>
          <p:cNvSpPr>
            <a:spLocks noGrp="1" noRot="1" noChangeAspect="1" noTextEdit="1"/>
          </p:cNvSpPr>
          <p:nvPr>
            <p:ph type="sldImg"/>
          </p:nvPr>
        </p:nvSpPr>
        <p:spPr>
          <a:ln/>
        </p:spPr>
      </p:sp>
      <p:sp>
        <p:nvSpPr>
          <p:cNvPr id="138243" name="عنصر نائب للملاحظات 2"/>
          <p:cNvSpPr>
            <a:spLocks noGrp="1"/>
          </p:cNvSpPr>
          <p:nvPr>
            <p:ph type="body" idx="1"/>
          </p:nvPr>
        </p:nvSpPr>
        <p:spPr>
          <a:noFill/>
          <a:ln w="9525"/>
        </p:spPr>
        <p:txBody>
          <a:bodyPr/>
          <a:lstStyle/>
          <a:p>
            <a:pPr eaLnBrk="1" hangingPunct="1"/>
            <a:endParaRPr lang="ar-SA" smtClean="0"/>
          </a:p>
        </p:txBody>
      </p:sp>
      <p:sp>
        <p:nvSpPr>
          <p:cNvPr id="13824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38245" name="عنصر نائب لرقم الشريحة 4"/>
          <p:cNvSpPr>
            <a:spLocks noGrp="1"/>
          </p:cNvSpPr>
          <p:nvPr>
            <p:ph type="sldNum" sz="quarter" idx="5"/>
          </p:nvPr>
        </p:nvSpPr>
        <p:spPr>
          <a:noFill/>
        </p:spPr>
        <p:txBody>
          <a:bodyPr/>
          <a:lstStyle/>
          <a:p>
            <a:fld id="{B45BEE23-76C1-43E2-8450-5AF92239F7F5}" type="slidenum">
              <a:rPr lang="ar-SA"/>
              <a:pPr/>
              <a:t>44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عنصر نائب لصورة الشريحة 1"/>
          <p:cNvSpPr>
            <a:spLocks noGrp="1" noRot="1" noChangeAspect="1" noTextEdit="1"/>
          </p:cNvSpPr>
          <p:nvPr>
            <p:ph type="sldImg"/>
          </p:nvPr>
        </p:nvSpPr>
        <p:spPr>
          <a:ln/>
        </p:spPr>
      </p:sp>
      <p:sp>
        <p:nvSpPr>
          <p:cNvPr id="98307" name="عنصر نائب للملاحظات 2"/>
          <p:cNvSpPr>
            <a:spLocks noGrp="1"/>
          </p:cNvSpPr>
          <p:nvPr>
            <p:ph type="body" idx="1"/>
          </p:nvPr>
        </p:nvSpPr>
        <p:spPr>
          <a:noFill/>
          <a:ln w="9525"/>
        </p:spPr>
        <p:txBody>
          <a:bodyPr/>
          <a:lstStyle/>
          <a:p>
            <a:pPr eaLnBrk="1" hangingPunct="1"/>
            <a:endParaRPr lang="ar-SA" smtClean="0"/>
          </a:p>
        </p:txBody>
      </p:sp>
      <p:sp>
        <p:nvSpPr>
          <p:cNvPr id="98308"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98309" name="عنصر نائب لرقم الشريحة 4"/>
          <p:cNvSpPr>
            <a:spLocks noGrp="1"/>
          </p:cNvSpPr>
          <p:nvPr>
            <p:ph type="sldNum" sz="quarter" idx="5"/>
          </p:nvPr>
        </p:nvSpPr>
        <p:spPr>
          <a:noFill/>
        </p:spPr>
        <p:txBody>
          <a:bodyPr/>
          <a:lstStyle/>
          <a:p>
            <a:fld id="{F7137E47-8C9C-48C1-917C-0461CC43DE46}" type="slidenum">
              <a:rPr lang="ar-SA"/>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عنصر نائب لصورة الشريحة 1"/>
          <p:cNvSpPr>
            <a:spLocks noGrp="1" noRot="1" noChangeAspect="1" noTextEdit="1"/>
          </p:cNvSpPr>
          <p:nvPr>
            <p:ph type="sldImg"/>
          </p:nvPr>
        </p:nvSpPr>
        <p:spPr>
          <a:ln/>
        </p:spPr>
      </p:sp>
      <p:sp>
        <p:nvSpPr>
          <p:cNvPr id="99331" name="عنصر نائب للملاحظات 2"/>
          <p:cNvSpPr>
            <a:spLocks noGrp="1"/>
          </p:cNvSpPr>
          <p:nvPr>
            <p:ph type="body" idx="1"/>
          </p:nvPr>
        </p:nvSpPr>
        <p:spPr>
          <a:noFill/>
          <a:ln w="9525"/>
        </p:spPr>
        <p:txBody>
          <a:bodyPr/>
          <a:lstStyle/>
          <a:p>
            <a:pPr eaLnBrk="1" hangingPunct="1"/>
            <a:endParaRPr lang="ar-SA" smtClean="0"/>
          </a:p>
        </p:txBody>
      </p:sp>
      <p:sp>
        <p:nvSpPr>
          <p:cNvPr id="99332"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99333" name="عنصر نائب لرقم الشريحة 4"/>
          <p:cNvSpPr>
            <a:spLocks noGrp="1"/>
          </p:cNvSpPr>
          <p:nvPr>
            <p:ph type="sldNum" sz="quarter" idx="5"/>
          </p:nvPr>
        </p:nvSpPr>
        <p:spPr>
          <a:noFill/>
        </p:spPr>
        <p:txBody>
          <a:bodyPr/>
          <a:lstStyle/>
          <a:p>
            <a:fld id="{4C175BD5-880C-45E4-A9D8-D2DB90799B93}" type="slidenum">
              <a:rPr lang="ar-SA"/>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عنصر نائب لصورة الشريحة 1"/>
          <p:cNvSpPr>
            <a:spLocks noGrp="1" noRot="1" noChangeAspect="1" noTextEdit="1"/>
          </p:cNvSpPr>
          <p:nvPr>
            <p:ph type="sldImg"/>
          </p:nvPr>
        </p:nvSpPr>
        <p:spPr>
          <a:ln/>
        </p:spPr>
      </p:sp>
      <p:sp>
        <p:nvSpPr>
          <p:cNvPr id="100355" name="عنصر نائب للملاحظات 2"/>
          <p:cNvSpPr>
            <a:spLocks noGrp="1"/>
          </p:cNvSpPr>
          <p:nvPr>
            <p:ph type="body" idx="1"/>
          </p:nvPr>
        </p:nvSpPr>
        <p:spPr>
          <a:noFill/>
          <a:ln w="9525"/>
        </p:spPr>
        <p:txBody>
          <a:bodyPr/>
          <a:lstStyle/>
          <a:p>
            <a:pPr eaLnBrk="1" hangingPunct="1"/>
            <a:endParaRPr lang="ar-SA" smtClean="0"/>
          </a:p>
        </p:txBody>
      </p:sp>
      <p:sp>
        <p:nvSpPr>
          <p:cNvPr id="100356"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0357" name="عنصر نائب لرقم الشريحة 4"/>
          <p:cNvSpPr>
            <a:spLocks noGrp="1"/>
          </p:cNvSpPr>
          <p:nvPr>
            <p:ph type="sldNum" sz="quarter" idx="5"/>
          </p:nvPr>
        </p:nvSpPr>
        <p:spPr>
          <a:noFill/>
        </p:spPr>
        <p:txBody>
          <a:bodyPr/>
          <a:lstStyle/>
          <a:p>
            <a:fld id="{26C3DEF5-1D30-4365-A82A-FE00B5F14C8E}" type="slidenum">
              <a:rPr lang="ar-SA"/>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عنصر نائب لصورة الشريحة 1"/>
          <p:cNvSpPr>
            <a:spLocks noGrp="1" noRot="1" noChangeAspect="1" noTextEdit="1"/>
          </p:cNvSpPr>
          <p:nvPr>
            <p:ph type="sldImg"/>
          </p:nvPr>
        </p:nvSpPr>
        <p:spPr>
          <a:ln/>
        </p:spPr>
      </p:sp>
      <p:sp>
        <p:nvSpPr>
          <p:cNvPr id="101379" name="عنصر نائب للملاحظات 2"/>
          <p:cNvSpPr>
            <a:spLocks noGrp="1"/>
          </p:cNvSpPr>
          <p:nvPr>
            <p:ph type="body" idx="1"/>
          </p:nvPr>
        </p:nvSpPr>
        <p:spPr>
          <a:noFill/>
          <a:ln w="9525"/>
        </p:spPr>
        <p:txBody>
          <a:bodyPr/>
          <a:lstStyle/>
          <a:p>
            <a:pPr eaLnBrk="1" hangingPunct="1"/>
            <a:endParaRPr lang="ar-SA" smtClean="0"/>
          </a:p>
        </p:txBody>
      </p:sp>
      <p:sp>
        <p:nvSpPr>
          <p:cNvPr id="101380"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1381" name="عنصر نائب لرقم الشريحة 4"/>
          <p:cNvSpPr>
            <a:spLocks noGrp="1"/>
          </p:cNvSpPr>
          <p:nvPr>
            <p:ph type="sldNum" sz="quarter" idx="5"/>
          </p:nvPr>
        </p:nvSpPr>
        <p:spPr>
          <a:noFill/>
        </p:spPr>
        <p:txBody>
          <a:bodyPr/>
          <a:lstStyle/>
          <a:p>
            <a:fld id="{827F5399-750A-490E-9096-BA569021EA7B}" type="slidenum">
              <a:rPr lang="ar-SA"/>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عنصر نائب لصورة الشريحة 1"/>
          <p:cNvSpPr>
            <a:spLocks noGrp="1" noRot="1" noChangeAspect="1" noTextEdit="1"/>
          </p:cNvSpPr>
          <p:nvPr>
            <p:ph type="sldImg"/>
          </p:nvPr>
        </p:nvSpPr>
        <p:spPr>
          <a:ln/>
        </p:spPr>
      </p:sp>
      <p:sp>
        <p:nvSpPr>
          <p:cNvPr id="102403" name="عنصر نائب للملاحظات 2"/>
          <p:cNvSpPr>
            <a:spLocks noGrp="1"/>
          </p:cNvSpPr>
          <p:nvPr>
            <p:ph type="body" idx="1"/>
          </p:nvPr>
        </p:nvSpPr>
        <p:spPr>
          <a:noFill/>
          <a:ln w="9525"/>
        </p:spPr>
        <p:txBody>
          <a:bodyPr/>
          <a:lstStyle/>
          <a:p>
            <a:pPr eaLnBrk="1" hangingPunct="1"/>
            <a:endParaRPr lang="ar-SA" smtClean="0"/>
          </a:p>
        </p:txBody>
      </p:sp>
      <p:sp>
        <p:nvSpPr>
          <p:cNvPr id="102404" name="عنصر نائب للتذييل 3"/>
          <p:cNvSpPr>
            <a:spLocks noGrp="1"/>
          </p:cNvSpPr>
          <p:nvPr>
            <p:ph type="ftr" sz="quarter" idx="4"/>
          </p:nvPr>
        </p:nvSpPr>
        <p:spPr>
          <a:noFill/>
        </p:spPr>
        <p:txBody>
          <a:bodyPr/>
          <a:lstStyle/>
          <a:p>
            <a:r>
              <a:rPr lang="ar-SA"/>
              <a:t>لمزيد من المعلومات - حسن سيدأحمد - مدير تسويق -الرياض 0502462808</a:t>
            </a:r>
            <a:endParaRPr lang="en-US">
              <a:cs typeface="Arial" pitchFamily="34" charset="0"/>
            </a:endParaRPr>
          </a:p>
        </p:txBody>
      </p:sp>
      <p:sp>
        <p:nvSpPr>
          <p:cNvPr id="102405" name="عنصر نائب لرقم الشريحة 4"/>
          <p:cNvSpPr>
            <a:spLocks noGrp="1"/>
          </p:cNvSpPr>
          <p:nvPr>
            <p:ph type="sldNum" sz="quarter" idx="5"/>
          </p:nvPr>
        </p:nvSpPr>
        <p:spPr>
          <a:noFill/>
        </p:spPr>
        <p:txBody>
          <a:bodyPr/>
          <a:lstStyle/>
          <a:p>
            <a:fld id="{1A6FD373-1CB6-4200-BC82-C9080549BFCC}" type="slidenum">
              <a:rPr lang="ar-SA"/>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E6AD0F4B-9956-47BE-8E2C-BC50ECCE2909}" type="datetimeFigureOut">
              <a:rPr lang="ar-SA" smtClean="0"/>
              <a:pPr/>
              <a:t>03/01/29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E6AD0F4B-9956-47BE-8E2C-BC50ECCE2909}" type="datetimeFigureOut">
              <a:rPr lang="ar-SA" smtClean="0"/>
              <a:pPr/>
              <a:t>03/01/29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E6AD0F4B-9956-47BE-8E2C-BC50ECCE2909}" type="datetimeFigureOut">
              <a:rPr lang="ar-SA" smtClean="0"/>
              <a:pPr/>
              <a:t>03/01/29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عنوان، ومحتوى، ونص">
    <p:spTree>
      <p:nvGrpSpPr>
        <p:cNvPr id="1" name=""/>
        <p:cNvGrpSpPr/>
        <p:nvPr/>
      </p:nvGrpSpPr>
      <p:grpSpPr>
        <a:xfrm>
          <a:off x="0" y="0"/>
          <a:ext cx="0" cy="0"/>
          <a:chOff x="0" y="0"/>
          <a:chExt cx="0" cy="0"/>
        </a:xfrm>
      </p:grpSpPr>
      <p:sp>
        <p:nvSpPr>
          <p:cNvPr id="2" name="عنوان 1"/>
          <p:cNvSpPr>
            <a:spLocks noGrp="1"/>
          </p:cNvSpPr>
          <p:nvPr>
            <p:ph type="title"/>
          </p:nvPr>
        </p:nvSpPr>
        <p:spPr>
          <a:xfrm>
            <a:off x="1905000" y="228600"/>
            <a:ext cx="7086600" cy="1447800"/>
          </a:xfrm>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661988" y="19050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624388" y="19050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5"/>
          <p:cNvSpPr>
            <a:spLocks noGrp="1" noChangeArrowheads="1"/>
          </p:cNvSpPr>
          <p:nvPr>
            <p:ph type="dt" sz="half" idx="10"/>
          </p:nvPr>
        </p:nvSpPr>
        <p:spPr>
          <a:ln/>
        </p:spPr>
        <p:txBody>
          <a:bodyPr/>
          <a:lstStyle>
            <a:lvl1pPr>
              <a:defRPr/>
            </a:lvl1pPr>
          </a:lstStyle>
          <a:p>
            <a:pPr>
              <a:defRPr/>
            </a:pPr>
            <a:fld id="{9DB3EE62-1E48-4C6E-9570-EEFD2B9987CF}" type="datetime1">
              <a:rPr lang="en-US"/>
              <a:pPr>
                <a:defRPr/>
              </a:pPr>
              <a:t>1/11/2008</a:t>
            </a:fld>
            <a:endParaRPr lang="en-US"/>
          </a:p>
        </p:txBody>
      </p:sp>
      <p:sp>
        <p:nvSpPr>
          <p:cNvPr id="6" name="Rectangle 16"/>
          <p:cNvSpPr>
            <a:spLocks noGrp="1" noChangeArrowheads="1"/>
          </p:cNvSpPr>
          <p:nvPr>
            <p:ph type="ftr" sz="quarter" idx="11"/>
          </p:nvPr>
        </p:nvSpPr>
        <p:spPr>
          <a:ln/>
        </p:spPr>
        <p:txBody>
          <a:bodyPr/>
          <a:lstStyle>
            <a:lvl1pPr>
              <a:defRPr/>
            </a:lvl1pPr>
          </a:lstStyle>
          <a:p>
            <a:pPr>
              <a:defRPr/>
            </a:pPr>
            <a:endParaRPr lang="en-US"/>
          </a:p>
        </p:txBody>
      </p:sp>
      <p:sp>
        <p:nvSpPr>
          <p:cNvPr id="7" name="Rectangle 17"/>
          <p:cNvSpPr>
            <a:spLocks noGrp="1" noChangeArrowheads="1"/>
          </p:cNvSpPr>
          <p:nvPr>
            <p:ph type="sldNum" sz="quarter" idx="12"/>
          </p:nvPr>
        </p:nvSpPr>
        <p:spPr>
          <a:ln/>
        </p:spPr>
        <p:txBody>
          <a:bodyPr/>
          <a:lstStyle>
            <a:lvl1pPr>
              <a:defRPr/>
            </a:lvl1pPr>
          </a:lstStyle>
          <a:p>
            <a:pPr>
              <a:defRPr/>
            </a:pPr>
            <a:fld id="{5C9CEFD2-02F0-4F18-A3F9-E6C84FB3A146}" type="slidenum">
              <a:rPr lang="ar-SA"/>
              <a:pPr>
                <a:defRPr/>
              </a:pPr>
              <a:t>‹#›</a:t>
            </a:fld>
            <a:endParaRPr lang="en-US"/>
          </a:p>
        </p:txBody>
      </p:sp>
    </p:spTree>
  </p:cSld>
  <p:clrMapOvr>
    <a:masterClrMapping/>
  </p:clrMapOvr>
  <p:transition>
    <p:wip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AndTx">
  <p:cSld name="عنوان، واثنان من المحتوى والنص">
    <p:spTree>
      <p:nvGrpSpPr>
        <p:cNvPr id="1" name=""/>
        <p:cNvGrpSpPr/>
        <p:nvPr/>
      </p:nvGrpSpPr>
      <p:grpSpPr>
        <a:xfrm>
          <a:off x="0" y="0"/>
          <a:ext cx="0" cy="0"/>
          <a:chOff x="0" y="0"/>
          <a:chExt cx="0" cy="0"/>
        </a:xfrm>
      </p:grpSpPr>
      <p:sp>
        <p:nvSpPr>
          <p:cNvPr id="2" name="عنوان 1"/>
          <p:cNvSpPr>
            <a:spLocks noGrp="1"/>
          </p:cNvSpPr>
          <p:nvPr>
            <p:ph type="title"/>
          </p:nvPr>
        </p:nvSpPr>
        <p:spPr>
          <a:xfrm>
            <a:off x="1905000" y="228600"/>
            <a:ext cx="7086600" cy="1447800"/>
          </a:xfrm>
        </p:spPr>
        <p:txBody>
          <a:bodyPr/>
          <a:lstStyle/>
          <a:p>
            <a:r>
              <a:rPr lang="ar-SA" smtClean="0"/>
              <a:t>انقر لتحرير نمط العنوان الرئيسي</a:t>
            </a:r>
            <a:endParaRPr lang="ar-SA"/>
          </a:p>
        </p:txBody>
      </p:sp>
      <p:sp>
        <p:nvSpPr>
          <p:cNvPr id="3" name="عنصر نائب للمحتوى 2"/>
          <p:cNvSpPr>
            <a:spLocks noGrp="1"/>
          </p:cNvSpPr>
          <p:nvPr>
            <p:ph sz="quarter" idx="1"/>
          </p:nvPr>
        </p:nvSpPr>
        <p:spPr>
          <a:xfrm>
            <a:off x="661988" y="1905000"/>
            <a:ext cx="3810000" cy="1981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quarter" idx="2"/>
          </p:nvPr>
        </p:nvSpPr>
        <p:spPr>
          <a:xfrm>
            <a:off x="661988" y="4038600"/>
            <a:ext cx="3810000" cy="1981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half" idx="3"/>
          </p:nvPr>
        </p:nvSpPr>
        <p:spPr>
          <a:xfrm>
            <a:off x="4624388" y="19050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Rectangle 15"/>
          <p:cNvSpPr>
            <a:spLocks noGrp="1" noChangeArrowheads="1"/>
          </p:cNvSpPr>
          <p:nvPr>
            <p:ph type="dt" sz="half" idx="10"/>
          </p:nvPr>
        </p:nvSpPr>
        <p:spPr>
          <a:ln/>
        </p:spPr>
        <p:txBody>
          <a:bodyPr/>
          <a:lstStyle>
            <a:lvl1pPr>
              <a:defRPr/>
            </a:lvl1pPr>
          </a:lstStyle>
          <a:p>
            <a:pPr>
              <a:defRPr/>
            </a:pPr>
            <a:fld id="{B537B53B-B83F-4660-B7DA-DC200396A712}" type="datetime1">
              <a:rPr lang="en-US"/>
              <a:pPr>
                <a:defRPr/>
              </a:pPr>
              <a:t>1/11/2008</a:t>
            </a:fld>
            <a:endParaRPr lang="en-US"/>
          </a:p>
        </p:txBody>
      </p:sp>
      <p:sp>
        <p:nvSpPr>
          <p:cNvPr id="7" name="Rectangle 16"/>
          <p:cNvSpPr>
            <a:spLocks noGrp="1" noChangeArrowheads="1"/>
          </p:cNvSpPr>
          <p:nvPr>
            <p:ph type="ftr" sz="quarter" idx="11"/>
          </p:nvPr>
        </p:nvSpPr>
        <p:spPr>
          <a:ln/>
        </p:spPr>
        <p:txBody>
          <a:bodyPr/>
          <a:lstStyle>
            <a:lvl1pPr>
              <a:defRPr/>
            </a:lvl1pPr>
          </a:lstStyle>
          <a:p>
            <a:pPr>
              <a:defRPr/>
            </a:pPr>
            <a:endParaRPr lang="en-US"/>
          </a:p>
        </p:txBody>
      </p:sp>
      <p:sp>
        <p:nvSpPr>
          <p:cNvPr id="8" name="Rectangle 17"/>
          <p:cNvSpPr>
            <a:spLocks noGrp="1" noChangeArrowheads="1"/>
          </p:cNvSpPr>
          <p:nvPr>
            <p:ph type="sldNum" sz="quarter" idx="12"/>
          </p:nvPr>
        </p:nvSpPr>
        <p:spPr>
          <a:ln/>
        </p:spPr>
        <p:txBody>
          <a:bodyPr/>
          <a:lstStyle>
            <a:lvl1pPr>
              <a:defRPr/>
            </a:lvl1pPr>
          </a:lstStyle>
          <a:p>
            <a:pPr>
              <a:defRPr/>
            </a:pPr>
            <a:fld id="{2611AE42-8199-46F8-A305-FB9B4D3CE144}" type="slidenum">
              <a:rPr lang="ar-SA"/>
              <a:pPr>
                <a:defRPr/>
              </a:pPr>
              <a:t>‹#›</a:t>
            </a:fld>
            <a:endParaRPr lang="en-US"/>
          </a:p>
        </p:txBody>
      </p:sp>
    </p:spTree>
  </p:cSld>
  <p:clrMapOvr>
    <a:masterClrMapping/>
  </p:clrMapOvr>
  <p:transition>
    <p:wip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محتوى">
    <p:spTree>
      <p:nvGrpSpPr>
        <p:cNvPr id="1" name=""/>
        <p:cNvGrpSpPr/>
        <p:nvPr/>
      </p:nvGrpSpPr>
      <p:grpSpPr>
        <a:xfrm>
          <a:off x="0" y="0"/>
          <a:ext cx="0" cy="0"/>
          <a:chOff x="0" y="0"/>
          <a:chExt cx="0" cy="0"/>
        </a:xfrm>
      </p:grpSpPr>
      <p:sp>
        <p:nvSpPr>
          <p:cNvPr id="2" name="عنصر نائب للمحتوى 1"/>
          <p:cNvSpPr>
            <a:spLocks noGrp="1"/>
          </p:cNvSpPr>
          <p:nvPr>
            <p:ph/>
          </p:nvPr>
        </p:nvSpPr>
        <p:spPr>
          <a:xfrm>
            <a:off x="661988" y="228600"/>
            <a:ext cx="8329612" cy="57912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3" name="Rectangle 15"/>
          <p:cNvSpPr>
            <a:spLocks noGrp="1" noChangeArrowheads="1"/>
          </p:cNvSpPr>
          <p:nvPr>
            <p:ph type="dt" sz="half" idx="10"/>
          </p:nvPr>
        </p:nvSpPr>
        <p:spPr>
          <a:ln/>
        </p:spPr>
        <p:txBody>
          <a:bodyPr/>
          <a:lstStyle>
            <a:lvl1pPr>
              <a:defRPr/>
            </a:lvl1pPr>
          </a:lstStyle>
          <a:p>
            <a:pPr>
              <a:defRPr/>
            </a:pPr>
            <a:fld id="{FF31687A-9BFD-4221-BC5A-887FD861DD76}" type="datetime1">
              <a:rPr lang="en-US"/>
              <a:pPr>
                <a:defRPr/>
              </a:pPr>
              <a:t>1/11/2008</a:t>
            </a:fld>
            <a:endParaRPr lang="en-US"/>
          </a:p>
        </p:txBody>
      </p:sp>
      <p:sp>
        <p:nvSpPr>
          <p:cNvPr id="4" name="Rectangle 16"/>
          <p:cNvSpPr>
            <a:spLocks noGrp="1" noChangeArrowheads="1"/>
          </p:cNvSpPr>
          <p:nvPr>
            <p:ph type="ftr" sz="quarter" idx="11"/>
          </p:nvPr>
        </p:nvSpPr>
        <p:spPr>
          <a:ln/>
        </p:spPr>
        <p:txBody>
          <a:bodyPr/>
          <a:lstStyle>
            <a:lvl1pPr>
              <a:defRPr/>
            </a:lvl1pPr>
          </a:lstStyle>
          <a:p>
            <a:pPr>
              <a:defRPr/>
            </a:pPr>
            <a:endParaRPr lang="en-US"/>
          </a:p>
        </p:txBody>
      </p:sp>
      <p:sp>
        <p:nvSpPr>
          <p:cNvPr id="5" name="Rectangle 17"/>
          <p:cNvSpPr>
            <a:spLocks noGrp="1" noChangeArrowheads="1"/>
          </p:cNvSpPr>
          <p:nvPr>
            <p:ph type="sldNum" sz="quarter" idx="12"/>
          </p:nvPr>
        </p:nvSpPr>
        <p:spPr>
          <a:ln/>
        </p:spPr>
        <p:txBody>
          <a:bodyPr/>
          <a:lstStyle>
            <a:lvl1pPr>
              <a:defRPr/>
            </a:lvl1pPr>
          </a:lstStyle>
          <a:p>
            <a:pPr>
              <a:defRPr/>
            </a:pPr>
            <a:fld id="{87DAA02C-7799-4808-AC2C-2F1A54FE5875}" type="slidenum">
              <a:rPr lang="ar-SA"/>
              <a:pPr>
                <a:defRPr/>
              </a:pPr>
              <a:t>‹#›</a:t>
            </a:fld>
            <a:endParaRPr lang="en-US"/>
          </a:p>
        </p:txBody>
      </p:sp>
    </p:spTree>
  </p:cSld>
  <p:clrMapOvr>
    <a:masterClrMapping/>
  </p:clrMapOvr>
  <p:transition>
    <p:wip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clipArtAndTx">
  <p:cSld name="عنوان، وقصاصة فنية، ونص">
    <p:spTree>
      <p:nvGrpSpPr>
        <p:cNvPr id="1" name=""/>
        <p:cNvGrpSpPr/>
        <p:nvPr/>
      </p:nvGrpSpPr>
      <p:grpSpPr>
        <a:xfrm>
          <a:off x="0" y="0"/>
          <a:ext cx="0" cy="0"/>
          <a:chOff x="0" y="0"/>
          <a:chExt cx="0" cy="0"/>
        </a:xfrm>
      </p:grpSpPr>
      <p:sp>
        <p:nvSpPr>
          <p:cNvPr id="2" name="عنوان 1"/>
          <p:cNvSpPr>
            <a:spLocks noGrp="1"/>
          </p:cNvSpPr>
          <p:nvPr>
            <p:ph type="title"/>
          </p:nvPr>
        </p:nvSpPr>
        <p:spPr>
          <a:xfrm>
            <a:off x="1905000" y="228600"/>
            <a:ext cx="7086600" cy="1447800"/>
          </a:xfrm>
        </p:spPr>
        <p:txBody>
          <a:bodyPr/>
          <a:lstStyle/>
          <a:p>
            <a:r>
              <a:rPr lang="ar-SA" smtClean="0"/>
              <a:t>انقر لتحرير نمط العنوان الرئيسي</a:t>
            </a:r>
            <a:endParaRPr lang="ar-SA"/>
          </a:p>
        </p:txBody>
      </p:sp>
      <p:sp>
        <p:nvSpPr>
          <p:cNvPr id="3" name="عنصر نائب للقصاصة الفنية 2"/>
          <p:cNvSpPr>
            <a:spLocks noGrp="1"/>
          </p:cNvSpPr>
          <p:nvPr>
            <p:ph type="clipArt" sz="half" idx="1"/>
          </p:nvPr>
        </p:nvSpPr>
        <p:spPr>
          <a:xfrm>
            <a:off x="661988" y="1905000"/>
            <a:ext cx="3810000" cy="4114800"/>
          </a:xfrm>
        </p:spPr>
        <p:txBody>
          <a:bodyPr/>
          <a:lstStyle/>
          <a:p>
            <a:pPr lvl="0"/>
            <a:endParaRPr lang="ar-SA" noProof="0" smtClean="0"/>
          </a:p>
        </p:txBody>
      </p:sp>
      <p:sp>
        <p:nvSpPr>
          <p:cNvPr id="4" name="عنصر نائب للنص 3"/>
          <p:cNvSpPr>
            <a:spLocks noGrp="1"/>
          </p:cNvSpPr>
          <p:nvPr>
            <p:ph type="body" sz="half" idx="2"/>
          </p:nvPr>
        </p:nvSpPr>
        <p:spPr>
          <a:xfrm>
            <a:off x="4624388" y="1905000"/>
            <a:ext cx="3810000" cy="4114800"/>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Rectangle 15"/>
          <p:cNvSpPr>
            <a:spLocks noGrp="1" noChangeArrowheads="1"/>
          </p:cNvSpPr>
          <p:nvPr>
            <p:ph type="dt" sz="half" idx="10"/>
          </p:nvPr>
        </p:nvSpPr>
        <p:spPr>
          <a:ln/>
        </p:spPr>
        <p:txBody>
          <a:bodyPr/>
          <a:lstStyle>
            <a:lvl1pPr>
              <a:defRPr/>
            </a:lvl1pPr>
          </a:lstStyle>
          <a:p>
            <a:pPr>
              <a:defRPr/>
            </a:pPr>
            <a:fld id="{5734C825-1953-4CD8-BFF7-68E34E3A910B}" type="datetime1">
              <a:rPr lang="en-US"/>
              <a:pPr>
                <a:defRPr/>
              </a:pPr>
              <a:t>1/11/2008</a:t>
            </a:fld>
            <a:endParaRPr lang="en-US"/>
          </a:p>
        </p:txBody>
      </p:sp>
      <p:sp>
        <p:nvSpPr>
          <p:cNvPr id="6" name="Rectangle 16"/>
          <p:cNvSpPr>
            <a:spLocks noGrp="1" noChangeArrowheads="1"/>
          </p:cNvSpPr>
          <p:nvPr>
            <p:ph type="ftr" sz="quarter" idx="11"/>
          </p:nvPr>
        </p:nvSpPr>
        <p:spPr>
          <a:ln/>
        </p:spPr>
        <p:txBody>
          <a:bodyPr/>
          <a:lstStyle>
            <a:lvl1pPr>
              <a:defRPr/>
            </a:lvl1pPr>
          </a:lstStyle>
          <a:p>
            <a:pPr>
              <a:defRPr/>
            </a:pPr>
            <a:endParaRPr lang="en-US"/>
          </a:p>
        </p:txBody>
      </p:sp>
      <p:sp>
        <p:nvSpPr>
          <p:cNvPr id="7" name="Rectangle 17"/>
          <p:cNvSpPr>
            <a:spLocks noGrp="1" noChangeArrowheads="1"/>
          </p:cNvSpPr>
          <p:nvPr>
            <p:ph type="sldNum" sz="quarter" idx="12"/>
          </p:nvPr>
        </p:nvSpPr>
        <p:spPr>
          <a:ln/>
        </p:spPr>
        <p:txBody>
          <a:bodyPr/>
          <a:lstStyle>
            <a:lvl1pPr>
              <a:defRPr/>
            </a:lvl1pPr>
          </a:lstStyle>
          <a:p>
            <a:pPr>
              <a:defRPr/>
            </a:pPr>
            <a:fld id="{EC6A8E81-5A35-40A0-BFBB-F65C257CBC3D}" type="slidenum">
              <a:rPr lang="ar-SA"/>
              <a:pPr>
                <a:defRPr/>
              </a:pPr>
              <a:t>‹#›</a:t>
            </a:fld>
            <a:endParaRPr lang="en-US"/>
          </a:p>
        </p:txBody>
      </p:sp>
    </p:spTree>
  </p:cSld>
  <p:clrMapOvr>
    <a:masterClrMapping/>
  </p:clrMapOvr>
  <p:transition>
    <p:wip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E6AD0F4B-9956-47BE-8E2C-BC50ECCE2909}" type="datetimeFigureOut">
              <a:rPr lang="ar-SA" smtClean="0"/>
              <a:pPr/>
              <a:t>03/01/29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E6AD0F4B-9956-47BE-8E2C-BC50ECCE2909}" type="datetimeFigureOut">
              <a:rPr lang="ar-SA" smtClean="0"/>
              <a:pPr/>
              <a:t>03/01/29</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E6AD0F4B-9956-47BE-8E2C-BC50ECCE2909}" type="datetimeFigureOut">
              <a:rPr lang="ar-SA" smtClean="0"/>
              <a:pPr/>
              <a:t>03/01/29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E6AD0F4B-9956-47BE-8E2C-BC50ECCE2909}" type="datetimeFigureOut">
              <a:rPr lang="ar-SA" smtClean="0"/>
              <a:pPr/>
              <a:t>03/01/29</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E6AD0F4B-9956-47BE-8E2C-BC50ECCE2909}" type="datetimeFigureOut">
              <a:rPr lang="ar-SA" smtClean="0"/>
              <a:pPr/>
              <a:t>03/01/29</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E6AD0F4B-9956-47BE-8E2C-BC50ECCE2909}" type="datetimeFigureOut">
              <a:rPr lang="ar-SA" smtClean="0"/>
              <a:pPr/>
              <a:t>03/01/29</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6AD0F4B-9956-47BE-8E2C-BC50ECCE2909}" type="datetimeFigureOut">
              <a:rPr lang="ar-SA" smtClean="0"/>
              <a:pPr/>
              <a:t>03/01/29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E6AD0F4B-9956-47BE-8E2C-BC50ECCE2909}" type="datetimeFigureOut">
              <a:rPr lang="ar-SA" smtClean="0"/>
              <a:pPr/>
              <a:t>03/01/29</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9847FC9-8D53-4293-B276-A22BC54EAE7E}" type="slidenum">
              <a:rPr lang="ar-SA" smtClean="0"/>
              <a:pPr/>
              <a:t>‹#›</a:t>
            </a:fld>
            <a:endParaRPr lang="ar-S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E6AD0F4B-9956-47BE-8E2C-BC50ECCE2909}" type="datetimeFigureOut">
              <a:rPr lang="ar-SA" smtClean="0"/>
              <a:pPr/>
              <a:t>03/01/29</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9847FC9-8D53-4293-B276-A22BC54EAE7E}" type="slidenum">
              <a:rPr lang="ar-SA" smtClean="0"/>
              <a:pPr/>
              <a:t>‹#›</a:t>
            </a:fld>
            <a:endParaRPr lang="ar-SA"/>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notesSlide" Target="../notesSlides/notesSlide19.xml"/><Relationship Id="rId1" Type="http://schemas.openxmlformats.org/officeDocument/2006/relationships/slideLayout" Target="../slideLayouts/slideLayout13.xml"/><Relationship Id="rId4" Type="http://schemas.openxmlformats.org/officeDocument/2006/relationships/image" Target="../media/image21.wmf"/></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25.wmf"/></Relationships>
</file>

<file path=ppt/slides/_rels/slide23.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29.wmf"/></Relationships>
</file>

<file path=ppt/slides/_rels/slide26.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9.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34.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3" Type="http://schemas.openxmlformats.org/officeDocument/2006/relationships/image" Target="../media/image39.wmf"/><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37.xml"/><Relationship Id="rId1" Type="http://schemas.openxmlformats.org/officeDocument/2006/relationships/slideLayout" Target="../slideLayouts/slideLayout13.xml"/><Relationship Id="rId4" Type="http://schemas.openxmlformats.org/officeDocument/2006/relationships/image" Target="../media/image41.wmf"/></Relationships>
</file>

<file path=ppt/slides/_rels/slide3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8.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3" Type="http://schemas.openxmlformats.org/officeDocument/2006/relationships/image" Target="../media/image43.wmf"/><Relationship Id="rId2" Type="http://schemas.openxmlformats.org/officeDocument/2006/relationships/notesSlide" Target="../notesSlides/notesSlide39.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4.xml"/><Relationship Id="rId1" Type="http://schemas.openxmlformats.org/officeDocument/2006/relationships/slideLayout" Target="../slideLayouts/slideLayout13.xml"/><Relationship Id="rId4" Type="http://schemas.openxmlformats.org/officeDocument/2006/relationships/image" Target="../media/image5.wmf"/></Relationships>
</file>

<file path=ppt/slides/_rels/slide40.x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notesSlide" Target="../notesSlides/notesSlide40.xml"/><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notesSlide" Target="../notesSlides/notesSlide42.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43.xml"/><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44.xml"/><Relationship Id="rId1" Type="http://schemas.openxmlformats.org/officeDocument/2006/relationships/slideLayout" Target="../slideLayouts/slideLayout15.xml"/><Relationship Id="rId5" Type="http://schemas.openxmlformats.org/officeDocument/2006/relationships/image" Target="../media/image50.wmf"/><Relationship Id="rId4" Type="http://schemas.openxmlformats.org/officeDocument/2006/relationships/image" Target="../media/image49.wmf"/></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image" Target="../media/image7.wmf"/></Relationships>
</file>

<file path=ppt/slides/_rels/slide7.x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ctr"/>
            <a:r>
              <a:rPr lang="ar-SA" sz="4000" dirty="0" smtClean="0">
                <a:solidFill>
                  <a:schemeClr val="bg2"/>
                </a:solidFill>
              </a:rPr>
              <a:t> </a:t>
            </a:r>
            <a:r>
              <a:rPr lang="ar-SA" sz="4000" dirty="0" err="1" smtClean="0">
                <a:solidFill>
                  <a:schemeClr val="bg2"/>
                </a:solidFill>
              </a:rPr>
              <a:t>هلام</a:t>
            </a:r>
            <a:r>
              <a:rPr lang="ar-SA" sz="4000" dirty="0" smtClean="0">
                <a:solidFill>
                  <a:schemeClr val="bg2"/>
                </a:solidFill>
              </a:rPr>
              <a:t> </a:t>
            </a:r>
            <a:r>
              <a:rPr lang="ar-SA" sz="4000" dirty="0" err="1" smtClean="0">
                <a:solidFill>
                  <a:schemeClr val="bg2"/>
                </a:solidFill>
              </a:rPr>
              <a:t>الألوفيرا</a:t>
            </a:r>
            <a:endParaRPr lang="en-US" sz="4000" dirty="0" smtClean="0">
              <a:solidFill>
                <a:schemeClr val="bg2"/>
              </a:solidFill>
            </a:endParaRPr>
          </a:p>
        </p:txBody>
      </p:sp>
      <p:sp>
        <p:nvSpPr>
          <p:cNvPr id="3075" name="Rectangle 3"/>
          <p:cNvSpPr>
            <a:spLocks noGrp="1" noChangeArrowheads="1"/>
          </p:cNvSpPr>
          <p:nvPr>
            <p:ph type="body" sz="half" idx="2"/>
          </p:nvPr>
        </p:nvSpPr>
        <p:spPr/>
        <p:txBody>
          <a:bodyPr>
            <a:normAutofit fontScale="92500"/>
          </a:bodyPr>
          <a:lstStyle/>
          <a:p>
            <a:pPr algn="r" rtl="1">
              <a:buClr>
                <a:schemeClr val="accent1"/>
              </a:buClr>
              <a:buFont typeface="Wingdings" pitchFamily="2" charset="2"/>
              <a:buChar char="v"/>
            </a:pPr>
            <a:r>
              <a:rPr lang="ar-SA" sz="2800" dirty="0" smtClean="0">
                <a:solidFill>
                  <a:schemeClr val="bg2"/>
                </a:solidFill>
                <a:cs typeface="Arial" pitchFamily="34" charset="0"/>
              </a:rPr>
              <a:t>يساعد هذا المنتج الفريد في تحسين الحالة الصحية للمرضى الذين يعانون من مشاكل باطنية ومرضى قرحة المعدة والسكر وضغط الدم وتصلب الشرايين والأزمة  وعسر الهضم والبواسير والإمساك والتهاب القولون </a:t>
            </a:r>
            <a:r>
              <a:rPr lang="ar-SA" sz="2800" dirty="0" err="1" smtClean="0">
                <a:solidFill>
                  <a:schemeClr val="bg2"/>
                </a:solidFill>
                <a:cs typeface="Arial" pitchFamily="34" charset="0"/>
              </a:rPr>
              <a:t>والاكزيما</a:t>
            </a:r>
            <a:r>
              <a:rPr lang="ar-SA" sz="2800" dirty="0" smtClean="0">
                <a:solidFill>
                  <a:schemeClr val="bg2"/>
                </a:solidFill>
                <a:cs typeface="Arial" pitchFamily="34" charset="0"/>
              </a:rPr>
              <a:t> والروماتيزم وآلام الطمث والتهابات الجهاز التنفسي</a:t>
            </a:r>
            <a:endParaRPr lang="en-US" sz="2800" dirty="0" smtClean="0">
              <a:solidFill>
                <a:schemeClr val="bg2"/>
              </a:solidFill>
              <a:cs typeface="Arial" pitchFamily="34" charset="0"/>
            </a:endParaRPr>
          </a:p>
        </p:txBody>
      </p:sp>
      <p:sp>
        <p:nvSpPr>
          <p:cNvPr id="3076" name="Text Box 5"/>
          <p:cNvSpPr txBox="1">
            <a:spLocks noChangeArrowheads="1"/>
          </p:cNvSpPr>
          <p:nvPr/>
        </p:nvSpPr>
        <p:spPr bwMode="auto">
          <a:xfrm>
            <a:off x="533400" y="457200"/>
            <a:ext cx="2514600" cy="457200"/>
          </a:xfrm>
          <a:prstGeom prst="rect">
            <a:avLst/>
          </a:prstGeom>
          <a:solidFill>
            <a:srgbClr val="FF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مشروبات الألوفيرا</a:t>
            </a:r>
            <a:endParaRPr lang="en-US" sz="2400" b="1">
              <a:solidFill>
                <a:srgbClr val="FF3300"/>
              </a:solidFill>
              <a:latin typeface="Times New Roman" pitchFamily="18" charset="0"/>
            </a:endParaRPr>
          </a:p>
        </p:txBody>
      </p:sp>
      <p:sp>
        <p:nvSpPr>
          <p:cNvPr id="3077" name="Text Box 6"/>
          <p:cNvSpPr txBox="1">
            <a:spLocks noChangeArrowheads="1"/>
          </p:cNvSpPr>
          <p:nvPr/>
        </p:nvSpPr>
        <p:spPr bwMode="auto">
          <a:xfrm>
            <a:off x="2057400" y="5943600"/>
            <a:ext cx="1295400" cy="641350"/>
          </a:xfrm>
          <a:prstGeom prst="rect">
            <a:avLst/>
          </a:prstGeom>
          <a:noFill/>
          <a:ln w="12700" cap="sq">
            <a:noFill/>
            <a:miter lim="800000"/>
            <a:headEnd type="none" w="sm" len="sm"/>
            <a:tailEnd type="none" w="sm" len="sm"/>
          </a:ln>
        </p:spPr>
        <p:txBody>
          <a:bodyPr>
            <a:spAutoFit/>
          </a:bodyPr>
          <a:lstStyle/>
          <a:p>
            <a:pPr>
              <a:spcBef>
                <a:spcPct val="50000"/>
              </a:spcBef>
            </a:pPr>
            <a:endParaRPr kumimoji="1" lang="ar-SA" sz="3600">
              <a:latin typeface="Times New Roman" pitchFamily="18" charset="0"/>
            </a:endParaRPr>
          </a:p>
        </p:txBody>
      </p:sp>
      <p:sp>
        <p:nvSpPr>
          <p:cNvPr id="3078" name="Text Box 7"/>
          <p:cNvSpPr txBox="1">
            <a:spLocks noChangeArrowheads="1"/>
          </p:cNvSpPr>
          <p:nvPr/>
        </p:nvSpPr>
        <p:spPr bwMode="auto">
          <a:xfrm>
            <a:off x="1905000" y="6164263"/>
            <a:ext cx="1905000" cy="396875"/>
          </a:xfrm>
          <a:prstGeom prst="rect">
            <a:avLst/>
          </a:prstGeom>
          <a:noFill/>
          <a:ln w="12700" cap="sq">
            <a:noFill/>
            <a:miter lim="800000"/>
            <a:headEnd type="none" w="sm" len="sm"/>
            <a:tailEnd type="none" w="sm" len="sm"/>
          </a:ln>
        </p:spPr>
        <p:txBody>
          <a:bodyPr>
            <a:spAutoFit/>
          </a:bodyPr>
          <a:lstStyle/>
          <a:p>
            <a:pPr algn="r" rtl="1">
              <a:spcBef>
                <a:spcPct val="50000"/>
              </a:spcBef>
            </a:pPr>
            <a:r>
              <a:rPr kumimoji="1" lang="ar-SA" sz="2000" b="1">
                <a:solidFill>
                  <a:schemeClr val="bg2"/>
                </a:solidFill>
                <a:latin typeface="Times New Roman" pitchFamily="18" charset="0"/>
              </a:rPr>
              <a:t>رقم الصنف: 15</a:t>
            </a:r>
            <a:endParaRPr kumimoji="1" lang="en-US" sz="2000" b="1">
              <a:solidFill>
                <a:schemeClr val="bg2"/>
              </a:solidFill>
              <a:latin typeface="Times New Roman" pitchFamily="18" charset="0"/>
            </a:endParaRPr>
          </a:p>
        </p:txBody>
      </p:sp>
      <p:pic>
        <p:nvPicPr>
          <p:cNvPr id="3079" name="Picture 12"/>
          <p:cNvPicPr>
            <a:picLocks noChangeAspect="1" noChangeArrowheads="1"/>
          </p:cNvPicPr>
          <p:nvPr/>
        </p:nvPicPr>
        <p:blipFill>
          <a:blip r:embed="rId3"/>
          <a:srcRect/>
          <a:stretch>
            <a:fillRect/>
          </a:stretch>
        </p:blipFill>
        <p:spPr bwMode="auto">
          <a:xfrm>
            <a:off x="796925" y="2057400"/>
            <a:ext cx="2517775" cy="3443288"/>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057400" y="533400"/>
            <a:ext cx="6553200" cy="1066800"/>
          </a:xfrm>
        </p:spPr>
        <p:txBody>
          <a:bodyPr/>
          <a:lstStyle/>
          <a:p>
            <a:pPr algn="ctr" rtl="1"/>
            <a:r>
              <a:rPr kumimoji="0" lang="ar-SA" sz="3200" b="1" smtClean="0">
                <a:solidFill>
                  <a:schemeClr val="bg2"/>
                </a:solidFill>
                <a:latin typeface="Arial" pitchFamily="34" charset="0"/>
                <a:cs typeface="AL-Hosam" pitchFamily="2" charset="-78"/>
              </a:rPr>
              <a:t> حبوب </a:t>
            </a:r>
            <a:r>
              <a:rPr kumimoji="0" lang="en-US" sz="3200" b="1" smtClean="0">
                <a:solidFill>
                  <a:schemeClr val="bg2"/>
                </a:solidFill>
                <a:latin typeface="Arial" pitchFamily="34" charset="0"/>
                <a:cs typeface="AL-Hosam" pitchFamily="2" charset="-78"/>
              </a:rPr>
              <a:t> </a:t>
            </a:r>
            <a:r>
              <a:rPr kumimoji="0" lang="ar-SA" sz="3200" b="1" smtClean="0">
                <a:solidFill>
                  <a:schemeClr val="bg2"/>
                </a:solidFill>
                <a:latin typeface="Arial" pitchFamily="34" charset="0"/>
                <a:cs typeface="AL-Hosam" pitchFamily="2" charset="-78"/>
              </a:rPr>
              <a:t>زيت السمك والزيتون( أركتك سي)</a:t>
            </a:r>
            <a:endParaRPr kumimoji="0" lang="en-US" sz="3200" b="1" smtClean="0">
              <a:solidFill>
                <a:schemeClr val="bg2"/>
              </a:solidFill>
              <a:latin typeface="Arial" pitchFamily="34" charset="0"/>
              <a:cs typeface="AL-Hosam" pitchFamily="2" charset="-78"/>
            </a:endParaRPr>
          </a:p>
        </p:txBody>
      </p:sp>
      <p:sp>
        <p:nvSpPr>
          <p:cNvPr id="12291" name="Rectangle 3"/>
          <p:cNvSpPr>
            <a:spLocks noGrp="1" noChangeArrowheads="1"/>
          </p:cNvSpPr>
          <p:nvPr>
            <p:ph type="body" sz="half" idx="2"/>
          </p:nvPr>
        </p:nvSpPr>
        <p:spPr/>
        <p:txBody>
          <a:bodyPr/>
          <a:lstStyle/>
          <a:p>
            <a:pPr algn="r" rtl="1">
              <a:lnSpc>
                <a:spcPct val="90000"/>
              </a:lnSpc>
              <a:buClr>
                <a:schemeClr val="accent1"/>
              </a:buClr>
              <a:buFont typeface="Wingdings" pitchFamily="2" charset="2"/>
              <a:buChar char="v"/>
            </a:pPr>
            <a:r>
              <a:rPr lang="ar-SA" sz="2400" smtClean="0">
                <a:solidFill>
                  <a:srgbClr val="000000"/>
                </a:solidFill>
              </a:rPr>
              <a:t> </a:t>
            </a:r>
            <a:r>
              <a:rPr lang="ar-SA" sz="2400" smtClean="0">
                <a:solidFill>
                  <a:schemeClr val="bg2"/>
                </a:solidFill>
              </a:rPr>
              <a:t>يحتوي على زيت سمك السلمون الوردي ( أوميغا 3)</a:t>
            </a:r>
            <a:r>
              <a:rPr lang="en-US" sz="2400" smtClean="0">
                <a:solidFill>
                  <a:schemeClr val="bg2"/>
                </a:solidFill>
              </a:rPr>
              <a:t> </a:t>
            </a:r>
            <a:r>
              <a:rPr lang="ar-SA" sz="2400" smtClean="0">
                <a:solidFill>
                  <a:schemeClr val="bg2"/>
                </a:solidFill>
              </a:rPr>
              <a:t> وله دور في الحد من الأمراض	 القلبية</a:t>
            </a:r>
            <a:endParaRPr lang="en-US" sz="2400" smtClean="0">
              <a:solidFill>
                <a:schemeClr val="bg2"/>
              </a:solidFill>
            </a:endParaRPr>
          </a:p>
          <a:p>
            <a:pPr algn="r" rtl="1">
              <a:lnSpc>
                <a:spcPct val="90000"/>
              </a:lnSpc>
              <a:buClr>
                <a:schemeClr val="accent1"/>
              </a:buClr>
              <a:buFont typeface="Wingdings" pitchFamily="2" charset="2"/>
              <a:buChar char="v"/>
            </a:pPr>
            <a:r>
              <a:rPr lang="en-US" sz="2400" smtClean="0">
                <a:solidFill>
                  <a:schemeClr val="bg2"/>
                </a:solidFill>
              </a:rPr>
              <a:t>   </a:t>
            </a:r>
            <a:r>
              <a:rPr lang="ar-SA" sz="2400" smtClean="0">
                <a:solidFill>
                  <a:schemeClr val="bg2"/>
                </a:solidFill>
              </a:rPr>
              <a:t> يحتوي على زيت الزيتون النقي (أوميغا 6)</a:t>
            </a:r>
            <a:endParaRPr lang="en-US" sz="2400" smtClean="0">
              <a:solidFill>
                <a:schemeClr val="bg2"/>
              </a:solidFill>
            </a:endParaRPr>
          </a:p>
          <a:p>
            <a:pPr algn="r" rtl="1">
              <a:lnSpc>
                <a:spcPct val="90000"/>
              </a:lnSpc>
              <a:buClr>
                <a:schemeClr val="accent1"/>
              </a:buClr>
              <a:buFont typeface="Wingdings" pitchFamily="2" charset="2"/>
              <a:buChar char="v"/>
            </a:pPr>
            <a:r>
              <a:rPr lang="ar-SA" sz="2400" smtClean="0">
                <a:solidFill>
                  <a:schemeClr val="bg2"/>
                </a:solidFill>
              </a:rPr>
              <a:t> يخفض نسبة الكوليسترول</a:t>
            </a:r>
            <a:endParaRPr lang="en-US" sz="2400" smtClean="0">
              <a:solidFill>
                <a:schemeClr val="bg2"/>
              </a:solidFill>
            </a:endParaRPr>
          </a:p>
          <a:p>
            <a:pPr algn="r" rtl="1">
              <a:lnSpc>
                <a:spcPct val="90000"/>
              </a:lnSpc>
              <a:buClr>
                <a:schemeClr val="accent1"/>
              </a:buClr>
              <a:buFont typeface="Wingdings" pitchFamily="2" charset="2"/>
              <a:buChar char="v"/>
            </a:pPr>
            <a:r>
              <a:rPr lang="ar-SA" sz="2400" smtClean="0">
                <a:solidFill>
                  <a:schemeClr val="bg2"/>
                </a:solidFill>
              </a:rPr>
              <a:t> مفيد لمن يعاني من التهاب المفاصل ، ضغط الدم ومشاكل القلب ولمن يجد صعوبات في التعلم أو التركيز</a:t>
            </a:r>
          </a:p>
          <a:p>
            <a:pPr algn="r" rtl="1">
              <a:lnSpc>
                <a:spcPct val="90000"/>
              </a:lnSpc>
              <a:buClr>
                <a:schemeClr val="accent1"/>
              </a:buClr>
              <a:buFont typeface="Wingdings" pitchFamily="2" charset="2"/>
              <a:buChar char="v"/>
            </a:pPr>
            <a:r>
              <a:rPr lang="ar-SA" sz="2400" smtClean="0">
                <a:solidFill>
                  <a:schemeClr val="bg2"/>
                </a:solidFill>
              </a:rPr>
              <a:t>مفيد للحوامل</a:t>
            </a:r>
            <a:endParaRPr lang="en-US" sz="2400" smtClean="0">
              <a:solidFill>
                <a:schemeClr val="bg2"/>
              </a:solidFill>
            </a:endParaRPr>
          </a:p>
        </p:txBody>
      </p:sp>
      <p:sp>
        <p:nvSpPr>
          <p:cNvPr id="12292" name="Rectangle 6"/>
          <p:cNvSpPr>
            <a:spLocks noChangeArrowheads="1"/>
          </p:cNvSpPr>
          <p:nvPr/>
        </p:nvSpPr>
        <p:spPr bwMode="auto">
          <a:xfrm>
            <a:off x="1828800" y="6096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39</a:t>
            </a:r>
            <a:endParaRPr kumimoji="1" lang="en-US" sz="2000" b="1">
              <a:solidFill>
                <a:schemeClr val="bg2"/>
              </a:solidFill>
              <a:latin typeface="Times New Roman" pitchFamily="18" charset="0"/>
            </a:endParaRPr>
          </a:p>
        </p:txBody>
      </p:sp>
      <p:sp>
        <p:nvSpPr>
          <p:cNvPr id="12293"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12294" name="Picture 11"/>
          <p:cNvPicPr>
            <a:picLocks noChangeAspect="1" noChangeArrowheads="1"/>
          </p:cNvPicPr>
          <p:nvPr/>
        </p:nvPicPr>
        <p:blipFill>
          <a:blip r:embed="rId3"/>
          <a:srcRect/>
          <a:stretch>
            <a:fillRect/>
          </a:stretch>
        </p:blipFill>
        <p:spPr bwMode="auto">
          <a:xfrm>
            <a:off x="1066800" y="1981200"/>
            <a:ext cx="1743075" cy="291306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1027"/>
          <p:cNvSpPr>
            <a:spLocks noGrp="1" noChangeArrowheads="1"/>
          </p:cNvSpPr>
          <p:nvPr>
            <p:ph type="title"/>
          </p:nvPr>
        </p:nvSpPr>
        <p:spPr/>
        <p:txBody>
          <a:bodyPr/>
          <a:lstStyle/>
          <a:p>
            <a:pPr algn="ctr"/>
            <a:r>
              <a:rPr kumimoji="0" lang="ar-SA" sz="3600" smtClean="0">
                <a:solidFill>
                  <a:schemeClr val="bg2"/>
                </a:solidFill>
                <a:latin typeface="Arial" pitchFamily="34" charset="0"/>
                <a:cs typeface="AL-Hosam" pitchFamily="2" charset="-78"/>
              </a:rPr>
              <a:t> حبوب الغارسينيا </a:t>
            </a:r>
            <a:endParaRPr kumimoji="0" lang="en-US" sz="3600" smtClean="0">
              <a:solidFill>
                <a:schemeClr val="bg2"/>
              </a:solidFill>
              <a:latin typeface="Arial" pitchFamily="34" charset="0"/>
              <a:cs typeface="AL-Hosam" pitchFamily="2" charset="-78"/>
            </a:endParaRPr>
          </a:p>
        </p:txBody>
      </p:sp>
      <p:sp>
        <p:nvSpPr>
          <p:cNvPr id="13315" name="Rectangle 1026"/>
          <p:cNvSpPr>
            <a:spLocks noGrp="1" noChangeArrowheads="1"/>
          </p:cNvSpPr>
          <p:nvPr>
            <p:ph type="body" sz="half" idx="2"/>
          </p:nvPr>
        </p:nvSpPr>
        <p:spPr/>
        <p:txBody>
          <a:bodyPr/>
          <a:lstStyle/>
          <a:p>
            <a:pPr algn="r" rtl="1">
              <a:buClr>
                <a:schemeClr val="accent1"/>
              </a:buClr>
              <a:buFont typeface="Wingdings" pitchFamily="2" charset="2"/>
              <a:buChar char="v"/>
            </a:pPr>
            <a:r>
              <a:rPr lang="ar-SA" smtClean="0">
                <a:solidFill>
                  <a:srgbClr val="000000"/>
                </a:solidFill>
              </a:rPr>
              <a:t> </a:t>
            </a:r>
            <a:r>
              <a:rPr lang="ar-SA" sz="2800" smtClean="0">
                <a:solidFill>
                  <a:schemeClr val="bg2"/>
                </a:solidFill>
              </a:rPr>
              <a:t>يقلل الشهية ويمكن من التحكم في الوزن</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يساعد في المحافظة على شعر وجلد سليمين</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ينظم مستويات السكر في الدم</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يخفض نسبة الكوليسترول</a:t>
            </a:r>
            <a:r>
              <a:rPr lang="ar-SA" smtClean="0">
                <a:solidFill>
                  <a:schemeClr val="bg2"/>
                </a:solidFill>
              </a:rPr>
              <a:t> </a:t>
            </a:r>
            <a:endParaRPr lang="en-US" sz="3000" smtClean="0">
              <a:solidFill>
                <a:schemeClr val="bg2"/>
              </a:solidFill>
            </a:endParaRPr>
          </a:p>
        </p:txBody>
      </p:sp>
      <p:sp>
        <p:nvSpPr>
          <p:cNvPr id="13316" name="Rectangle 1030"/>
          <p:cNvSpPr>
            <a:spLocks noChangeArrowheads="1"/>
          </p:cNvSpPr>
          <p:nvPr/>
        </p:nvSpPr>
        <p:spPr bwMode="auto">
          <a:xfrm>
            <a:off x="2133600" y="6019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71</a:t>
            </a:r>
            <a:endParaRPr kumimoji="1" lang="en-US" sz="2000" b="1">
              <a:solidFill>
                <a:schemeClr val="bg2"/>
              </a:solidFill>
              <a:latin typeface="Times New Roman" pitchFamily="18" charset="0"/>
            </a:endParaRPr>
          </a:p>
        </p:txBody>
      </p:sp>
      <p:sp>
        <p:nvSpPr>
          <p:cNvPr id="13317" name="Text Box 1033"/>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13318" name="Picture 1035"/>
          <p:cNvPicPr>
            <a:picLocks noChangeAspect="1" noChangeArrowheads="1"/>
          </p:cNvPicPr>
          <p:nvPr/>
        </p:nvPicPr>
        <p:blipFill>
          <a:blip r:embed="rId3"/>
          <a:srcRect/>
          <a:stretch>
            <a:fillRect/>
          </a:stretch>
        </p:blipFill>
        <p:spPr bwMode="auto">
          <a:xfrm>
            <a:off x="990600" y="1905000"/>
            <a:ext cx="1654175" cy="3036888"/>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chor="t"/>
          <a:lstStyle/>
          <a:p>
            <a:pPr algn="ctr"/>
            <a:r>
              <a:rPr kumimoji="0" lang="ar-SA" sz="3600" smtClean="0">
                <a:solidFill>
                  <a:schemeClr val="bg2"/>
                </a:solidFill>
                <a:latin typeface="Arial" pitchFamily="34" charset="0"/>
                <a:cs typeface="AL-Hosam" pitchFamily="2" charset="-78"/>
              </a:rPr>
              <a:t> حبوب الجينكو</a:t>
            </a:r>
            <a:endParaRPr kumimoji="0" lang="en-US" sz="3600" smtClean="0">
              <a:solidFill>
                <a:schemeClr val="bg2"/>
              </a:solidFill>
              <a:latin typeface="Arial" pitchFamily="34" charset="0"/>
              <a:cs typeface="AL-Hosam" pitchFamily="2" charset="-78"/>
            </a:endParaRPr>
          </a:p>
        </p:txBody>
      </p:sp>
      <p:sp>
        <p:nvSpPr>
          <p:cNvPr id="14339" name="Rectangle 3"/>
          <p:cNvSpPr>
            <a:spLocks noGrp="1" noChangeArrowheads="1"/>
          </p:cNvSpPr>
          <p:nvPr>
            <p:ph type="body" sz="half" idx="2"/>
          </p:nvPr>
        </p:nvSpPr>
        <p:spPr/>
        <p:txBody>
          <a:bodyPr/>
          <a:lstStyle/>
          <a:p>
            <a:pPr algn="r" rtl="1">
              <a:lnSpc>
                <a:spcPct val="90000"/>
              </a:lnSpc>
              <a:buClr>
                <a:schemeClr val="accent1"/>
              </a:buClr>
              <a:buFont typeface="Wingdings" pitchFamily="2" charset="2"/>
              <a:buChar char="v"/>
            </a:pPr>
            <a:r>
              <a:rPr lang="ar-SA" sz="2800" smtClean="0">
                <a:solidFill>
                  <a:srgbClr val="000000"/>
                </a:solidFill>
              </a:rPr>
              <a:t> </a:t>
            </a:r>
            <a:r>
              <a:rPr lang="ar-SA" sz="2800" smtClean="0">
                <a:solidFill>
                  <a:schemeClr val="bg2"/>
                </a:solidFill>
              </a:rPr>
              <a:t>مفيد للتفكير وينشط الذاكرة ويقلل الارهاق الذهني حيث ينظم ضخ الدم للمخ والأطراف</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يساعد في معالجة ضعف تدفق الدم</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يرفع معدلات الطاقة</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أضيفت أعشاب أخرى للجينكو لمزيد من الفعالية</a:t>
            </a:r>
            <a:endParaRPr lang="en-US" sz="2800" smtClean="0">
              <a:solidFill>
                <a:schemeClr val="bg2"/>
              </a:solidFill>
            </a:endParaRPr>
          </a:p>
        </p:txBody>
      </p:sp>
      <p:sp>
        <p:nvSpPr>
          <p:cNvPr id="14340" name="Rectangle 6"/>
          <p:cNvSpPr>
            <a:spLocks noChangeArrowheads="1"/>
          </p:cNvSpPr>
          <p:nvPr/>
        </p:nvSpPr>
        <p:spPr bwMode="auto">
          <a:xfrm>
            <a:off x="1905000" y="5715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73</a:t>
            </a:r>
            <a:endParaRPr kumimoji="1" lang="en-US" sz="2000" b="1">
              <a:solidFill>
                <a:schemeClr val="bg2"/>
              </a:solidFill>
              <a:latin typeface="Times New Roman" pitchFamily="18" charset="0"/>
            </a:endParaRPr>
          </a:p>
        </p:txBody>
      </p:sp>
      <p:sp>
        <p:nvSpPr>
          <p:cNvPr id="14341"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14342" name="Picture 11"/>
          <p:cNvPicPr>
            <a:picLocks noChangeAspect="1" noChangeArrowheads="1"/>
          </p:cNvPicPr>
          <p:nvPr/>
        </p:nvPicPr>
        <p:blipFill>
          <a:blip r:embed="rId3"/>
          <a:srcRect/>
          <a:stretch>
            <a:fillRect/>
          </a:stretch>
        </p:blipFill>
        <p:spPr bwMode="auto">
          <a:xfrm>
            <a:off x="838200" y="1905000"/>
            <a:ext cx="1789113" cy="2981325"/>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algn="ctr" rtl="1"/>
            <a:r>
              <a:rPr lang="ar-SA" sz="3600" smtClean="0">
                <a:solidFill>
                  <a:schemeClr val="bg2"/>
                </a:solidFill>
                <a:cs typeface="AL-Hosam" pitchFamily="2" charset="-78"/>
              </a:rPr>
              <a:t>الوجبة المكملة للطاقة </a:t>
            </a:r>
            <a:r>
              <a:rPr lang="en-US" sz="3600" smtClean="0">
                <a:solidFill>
                  <a:schemeClr val="bg2"/>
                </a:solidFill>
                <a:cs typeface="AL-Hosam" pitchFamily="2" charset="-78"/>
              </a:rPr>
              <a:t/>
            </a:r>
            <a:br>
              <a:rPr lang="en-US" sz="3600" smtClean="0">
                <a:solidFill>
                  <a:schemeClr val="bg2"/>
                </a:solidFill>
                <a:cs typeface="AL-Hosam" pitchFamily="2" charset="-78"/>
              </a:rPr>
            </a:br>
            <a:r>
              <a:rPr lang="ar-SA" sz="3600" smtClean="0">
                <a:solidFill>
                  <a:schemeClr val="bg2"/>
                </a:solidFill>
                <a:cs typeface="AL-Hosam" pitchFamily="2" charset="-78"/>
              </a:rPr>
              <a:t> فيتامين ب 12بلس وحامض الفوليك</a:t>
            </a:r>
            <a:endParaRPr lang="en-US" sz="3600" i="1" smtClean="0">
              <a:solidFill>
                <a:schemeClr val="bg2"/>
              </a:solidFill>
              <a:cs typeface="AL-Hosam" pitchFamily="2" charset="-78"/>
            </a:endParaRPr>
          </a:p>
        </p:txBody>
      </p:sp>
      <p:sp>
        <p:nvSpPr>
          <p:cNvPr id="15363"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2800" smtClean="0">
                <a:solidFill>
                  <a:srgbClr val="000000"/>
                </a:solidFill>
              </a:rPr>
              <a:t> </a:t>
            </a:r>
            <a:r>
              <a:rPr lang="ar-SA" sz="2000" smtClean="0">
                <a:solidFill>
                  <a:schemeClr val="bg2"/>
                </a:solidFill>
              </a:rPr>
              <a:t>يساعد كل من فيتامين ب 12 وحامض الفوليك في عملية التحول الغذائي</a:t>
            </a:r>
            <a:r>
              <a:rPr lang="en-US" sz="2000" smtClean="0">
                <a:solidFill>
                  <a:schemeClr val="bg2"/>
                </a:solidFill>
              </a:rPr>
              <a:t>. </a:t>
            </a:r>
          </a:p>
          <a:p>
            <a:pPr algn="r" rtl="1">
              <a:buClr>
                <a:schemeClr val="accent1"/>
              </a:buClr>
              <a:buFont typeface="Wingdings" pitchFamily="2" charset="2"/>
              <a:buChar char="v"/>
            </a:pPr>
            <a:r>
              <a:rPr lang="ar-SA" sz="2000" smtClean="0">
                <a:solidFill>
                  <a:schemeClr val="bg2"/>
                </a:solidFill>
              </a:rPr>
              <a:t> يحسن فيتامين ب12 الأداء العقلي ويمنع أمراض القلب</a:t>
            </a:r>
            <a:r>
              <a:rPr lang="en-US" sz="2000" smtClean="0">
                <a:solidFill>
                  <a:schemeClr val="bg2"/>
                </a:solidFill>
              </a:rPr>
              <a:t>  </a:t>
            </a:r>
            <a:r>
              <a:rPr lang="ar-SA" sz="2000" smtClean="0">
                <a:solidFill>
                  <a:schemeClr val="bg2"/>
                </a:solidFill>
              </a:rPr>
              <a:t>وتصلب الأنسجة واضطرابات  النوم والأزمات الربوية والحساسية وآلام الأعصاب وضغط الدم المنخفض وإصابات الفايروسات ومشاكل السمع وانخفاض الخصوبة.</a:t>
            </a:r>
            <a:endParaRPr lang="en-US" sz="2000" smtClean="0">
              <a:solidFill>
                <a:schemeClr val="bg2"/>
              </a:solidFill>
            </a:endParaRPr>
          </a:p>
          <a:p>
            <a:pPr algn="r" rtl="1">
              <a:buClr>
                <a:schemeClr val="accent1"/>
              </a:buClr>
              <a:buFont typeface="Wingdings" pitchFamily="2" charset="2"/>
              <a:buChar char="v"/>
            </a:pPr>
            <a:r>
              <a:rPr lang="ar-SA" sz="2000" smtClean="0">
                <a:solidFill>
                  <a:schemeClr val="bg2"/>
                </a:solidFill>
              </a:rPr>
              <a:t>يفيد حامض الفوليك في معالجة آلام المفاصل </a:t>
            </a:r>
            <a:r>
              <a:rPr lang="en-US" sz="2000" smtClean="0">
                <a:solidFill>
                  <a:schemeClr val="bg2"/>
                </a:solidFill>
              </a:rPr>
              <a:t> </a:t>
            </a:r>
            <a:r>
              <a:rPr lang="ar-SA" sz="2000" smtClean="0">
                <a:solidFill>
                  <a:schemeClr val="bg2"/>
                </a:solidFill>
              </a:rPr>
              <a:t>واختلالات الدماغ والفتور العام والأمراض الجلدية وانقطاع الطمث</a:t>
            </a:r>
            <a:endParaRPr lang="en-US" sz="2000" smtClean="0">
              <a:solidFill>
                <a:schemeClr val="bg2"/>
              </a:solidFill>
            </a:endParaRPr>
          </a:p>
        </p:txBody>
      </p:sp>
      <p:sp>
        <p:nvSpPr>
          <p:cNvPr id="15364" name="Rectangle 6"/>
          <p:cNvSpPr>
            <a:spLocks noChangeArrowheads="1"/>
          </p:cNvSpPr>
          <p:nvPr/>
        </p:nvSpPr>
        <p:spPr bwMode="auto">
          <a:xfrm>
            <a:off x="1905000" y="6461125"/>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188</a:t>
            </a:r>
            <a:endParaRPr kumimoji="1" lang="en-US" sz="2000" b="1">
              <a:solidFill>
                <a:schemeClr val="bg2"/>
              </a:solidFill>
              <a:latin typeface="Times New Roman" pitchFamily="18" charset="0"/>
            </a:endParaRPr>
          </a:p>
        </p:txBody>
      </p:sp>
      <p:sp>
        <p:nvSpPr>
          <p:cNvPr id="15365"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15366" name="Picture 11"/>
          <p:cNvPicPr>
            <a:picLocks noChangeAspect="1" noChangeArrowheads="1"/>
          </p:cNvPicPr>
          <p:nvPr/>
        </p:nvPicPr>
        <p:blipFill>
          <a:blip r:embed="rId3"/>
          <a:srcRect/>
          <a:stretch>
            <a:fillRect/>
          </a:stretch>
        </p:blipFill>
        <p:spPr bwMode="auto">
          <a:xfrm>
            <a:off x="914400" y="1828800"/>
            <a:ext cx="1924050" cy="31607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algn="ctr"/>
            <a:r>
              <a:rPr lang="ar-SA" sz="3600" b="1" smtClean="0">
                <a:solidFill>
                  <a:schemeClr val="bg2"/>
                </a:solidFill>
                <a:cs typeface="AL-Hosam" pitchFamily="2" charset="-78"/>
              </a:rPr>
              <a:t> وجبة فوريفر لايت الغذائية</a:t>
            </a:r>
            <a:endParaRPr lang="en-US" sz="3600" b="1" smtClean="0">
              <a:solidFill>
                <a:schemeClr val="bg2"/>
              </a:solidFill>
              <a:cs typeface="AL-Hosam" pitchFamily="2" charset="-78"/>
            </a:endParaRPr>
          </a:p>
        </p:txBody>
      </p:sp>
      <p:sp>
        <p:nvSpPr>
          <p:cNvPr id="16387"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3000" smtClean="0">
                <a:solidFill>
                  <a:srgbClr val="000000"/>
                </a:solidFill>
              </a:rPr>
              <a:t> </a:t>
            </a:r>
            <a:r>
              <a:rPr lang="ar-SA" sz="2800" smtClean="0">
                <a:solidFill>
                  <a:schemeClr val="bg2"/>
                </a:solidFill>
              </a:rPr>
              <a:t>مناسب كبديل غذائي للحمية الغذائية</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طريقة آمنة لإنقاص الوزن بدون التأثير على العضلات ودون الشعور بآلام الجوع والإرهاق</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مفيد لعملية التحول الغذائي وحرق الدهون</a:t>
            </a:r>
            <a:endParaRPr lang="en-US" sz="2800" smtClean="0">
              <a:solidFill>
                <a:schemeClr val="bg2"/>
              </a:solidFill>
            </a:endParaRPr>
          </a:p>
        </p:txBody>
      </p:sp>
      <p:sp>
        <p:nvSpPr>
          <p:cNvPr id="16388" name="Rectangle 5"/>
          <p:cNvSpPr>
            <a:spLocks noChangeArrowheads="1"/>
          </p:cNvSpPr>
          <p:nvPr/>
        </p:nvSpPr>
        <p:spPr bwMode="auto">
          <a:xfrm>
            <a:off x="2438400" y="5791200"/>
            <a:ext cx="182403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19/21</a:t>
            </a:r>
            <a:endParaRPr kumimoji="1" lang="en-US" sz="2000" b="1">
              <a:solidFill>
                <a:schemeClr val="bg2"/>
              </a:solidFill>
              <a:latin typeface="Times New Roman" pitchFamily="18" charset="0"/>
            </a:endParaRPr>
          </a:p>
        </p:txBody>
      </p:sp>
      <p:pic>
        <p:nvPicPr>
          <p:cNvPr id="16389" name="Picture 9"/>
          <p:cNvPicPr>
            <a:picLocks noChangeAspect="1" noChangeArrowheads="1"/>
          </p:cNvPicPr>
          <p:nvPr/>
        </p:nvPicPr>
        <p:blipFill>
          <a:blip r:embed="rId3"/>
          <a:srcRect/>
          <a:stretch>
            <a:fillRect/>
          </a:stretch>
        </p:blipFill>
        <p:spPr bwMode="auto">
          <a:xfrm>
            <a:off x="228600" y="1752600"/>
            <a:ext cx="3994150" cy="31607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gn="ctr"/>
            <a:r>
              <a:rPr lang="ar-SA" sz="3600" b="1" smtClean="0">
                <a:solidFill>
                  <a:schemeClr val="bg2"/>
                </a:solidFill>
                <a:cs typeface="AL-Hosam" pitchFamily="2" charset="-78"/>
              </a:rPr>
              <a:t> وجبة فوريفر ألترا لايت الغذائية</a:t>
            </a:r>
            <a:endParaRPr lang="en-US" sz="3600" b="1" smtClean="0">
              <a:solidFill>
                <a:schemeClr val="bg2"/>
              </a:solidFill>
              <a:cs typeface="AL-Hosam" pitchFamily="2" charset="-78"/>
            </a:endParaRPr>
          </a:p>
        </p:txBody>
      </p:sp>
      <p:sp>
        <p:nvSpPr>
          <p:cNvPr id="17411"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3000" smtClean="0">
                <a:solidFill>
                  <a:srgbClr val="000000"/>
                </a:solidFill>
              </a:rPr>
              <a:t> </a:t>
            </a:r>
            <a:r>
              <a:rPr lang="ar-SA" sz="2400" smtClean="0">
                <a:solidFill>
                  <a:schemeClr val="bg2"/>
                </a:solidFill>
              </a:rPr>
              <a:t>مناسب كبديل غذائي للحمية الغذائية</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طريقة آمنة لإنقاص الوزن بدون التأثير على العضلات ودون الشعور بآلام الجوع والإرهاق</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مفيد لعملية التحول الغذائي وحرق الدهون</a:t>
            </a:r>
          </a:p>
          <a:p>
            <a:pPr algn="r" rtl="1">
              <a:buClr>
                <a:schemeClr val="accent1"/>
              </a:buClr>
              <a:buFont typeface="Wingdings" pitchFamily="2" charset="2"/>
              <a:buChar char="v"/>
            </a:pPr>
            <a:r>
              <a:rPr lang="ar-SA" sz="2400" smtClean="0">
                <a:solidFill>
                  <a:schemeClr val="bg2"/>
                </a:solidFill>
              </a:rPr>
              <a:t>يحوي 55% بروتين أكثر ونصف كمية الكربوهايدرات الموجدة في فوريفر لايت</a:t>
            </a:r>
            <a:endParaRPr lang="en-US" sz="2400" smtClean="0">
              <a:solidFill>
                <a:schemeClr val="bg2"/>
              </a:solidFill>
            </a:endParaRPr>
          </a:p>
        </p:txBody>
      </p:sp>
      <p:sp>
        <p:nvSpPr>
          <p:cNvPr id="17412" name="Rectangle 4"/>
          <p:cNvSpPr>
            <a:spLocks noChangeArrowheads="1"/>
          </p:cNvSpPr>
          <p:nvPr/>
        </p:nvSpPr>
        <p:spPr bwMode="auto">
          <a:xfrm>
            <a:off x="2438400" y="57912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237</a:t>
            </a:r>
            <a:endParaRPr kumimoji="1" lang="en-US" sz="2000" b="1">
              <a:solidFill>
                <a:schemeClr val="bg2"/>
              </a:solidFill>
              <a:latin typeface="Times New Roman" pitchFamily="18" charset="0"/>
            </a:endParaRPr>
          </a:p>
        </p:txBody>
      </p:sp>
      <p:pic>
        <p:nvPicPr>
          <p:cNvPr id="17413" name="Picture 10"/>
          <p:cNvPicPr>
            <a:picLocks noChangeAspect="1" noChangeArrowheads="1"/>
          </p:cNvPicPr>
          <p:nvPr/>
        </p:nvPicPr>
        <p:blipFill>
          <a:blip r:embed="rId3"/>
          <a:srcRect/>
          <a:stretch>
            <a:fillRect/>
          </a:stretch>
        </p:blipFill>
        <p:spPr bwMode="auto">
          <a:xfrm>
            <a:off x="609600" y="1752600"/>
            <a:ext cx="2868613" cy="31734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pPr algn="ctr" rtl="1"/>
            <a:r>
              <a:rPr lang="ar-SA" sz="3600" b="1" smtClean="0">
                <a:solidFill>
                  <a:schemeClr val="bg2"/>
                </a:solidFill>
                <a:cs typeface="AL-Hosam" pitchFamily="2" charset="-78"/>
              </a:rPr>
              <a:t>مستحضر (المعادن الطبيعية)</a:t>
            </a:r>
            <a:endParaRPr lang="en-US" sz="3600" b="1" smtClean="0">
              <a:solidFill>
                <a:schemeClr val="bg2"/>
              </a:solidFill>
              <a:cs typeface="AL-Hosam" pitchFamily="2" charset="-78"/>
            </a:endParaRPr>
          </a:p>
        </p:txBody>
      </p:sp>
      <p:sp>
        <p:nvSpPr>
          <p:cNvPr id="18435" name="Rectangle 3"/>
          <p:cNvSpPr>
            <a:spLocks noGrp="1" noChangeArrowheads="1"/>
          </p:cNvSpPr>
          <p:nvPr>
            <p:ph type="body" sz="half" idx="2"/>
          </p:nvPr>
        </p:nvSpPr>
        <p:spPr/>
        <p:txBody>
          <a:bodyPr/>
          <a:lstStyle/>
          <a:p>
            <a:pPr algn="r" rtl="1">
              <a:lnSpc>
                <a:spcPct val="90000"/>
              </a:lnSpc>
              <a:buClr>
                <a:schemeClr val="accent1"/>
              </a:buClr>
              <a:buFont typeface="Wingdings" pitchFamily="2" charset="2"/>
              <a:buChar char="v"/>
            </a:pPr>
            <a:r>
              <a:rPr lang="ar-SA" smtClean="0">
                <a:solidFill>
                  <a:srgbClr val="000000"/>
                </a:solidFill>
              </a:rPr>
              <a:t> </a:t>
            </a:r>
            <a:r>
              <a:rPr lang="ar-SA" sz="2800" smtClean="0">
                <a:solidFill>
                  <a:schemeClr val="bg2"/>
                </a:solidFill>
              </a:rPr>
              <a:t>يقوي جهاز المناعة ويساعد على سرعة التئام الجروح</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ينظم تدفق الدم.</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ينشط الجينات والهرمونات وتفيد مادة الزنك لدعم عملية الهضم وبناء أنسجة الجسم  وتهدئ الجملة العصبية</a:t>
            </a:r>
            <a:r>
              <a:rPr lang="ar-SA" smtClean="0">
                <a:solidFill>
                  <a:schemeClr val="bg2"/>
                </a:solidFill>
              </a:rPr>
              <a:t>.</a:t>
            </a:r>
            <a:endParaRPr lang="en-US" smtClean="0">
              <a:solidFill>
                <a:schemeClr val="bg2"/>
              </a:solidFill>
            </a:endParaRPr>
          </a:p>
        </p:txBody>
      </p:sp>
      <p:sp>
        <p:nvSpPr>
          <p:cNvPr id="18436" name="Rectangle 5"/>
          <p:cNvSpPr>
            <a:spLocks noChangeArrowheads="1"/>
          </p:cNvSpPr>
          <p:nvPr/>
        </p:nvSpPr>
        <p:spPr bwMode="auto">
          <a:xfrm>
            <a:off x="1905000" y="61722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37</a:t>
            </a:r>
            <a:endParaRPr kumimoji="1" lang="en-US" sz="2000" b="1">
              <a:solidFill>
                <a:schemeClr val="bg2"/>
              </a:solidFill>
              <a:latin typeface="Times New Roman" pitchFamily="18" charset="0"/>
            </a:endParaRPr>
          </a:p>
        </p:txBody>
      </p:sp>
      <p:pic>
        <p:nvPicPr>
          <p:cNvPr id="18437" name="Picture 14"/>
          <p:cNvPicPr>
            <a:picLocks noGrp="1" noChangeAspect="1" noChangeArrowheads="1"/>
          </p:cNvPicPr>
          <p:nvPr>
            <p:ph sz="half" idx="1"/>
          </p:nvPr>
        </p:nvPicPr>
        <p:blipFill>
          <a:blip r:embed="rId3"/>
          <a:srcRect/>
          <a:stretch>
            <a:fillRect/>
          </a:stretch>
        </p:blipFill>
        <p:spPr>
          <a:xfrm>
            <a:off x="762000" y="1752600"/>
            <a:ext cx="2819400" cy="4238625"/>
          </a:xfrm>
        </p:spPr>
      </p:pic>
      <p:sp>
        <p:nvSpPr>
          <p:cNvPr id="18438" name="Text Box 15"/>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nchor="b"/>
          <a:lstStyle/>
          <a:p>
            <a:pPr algn="ctr"/>
            <a:r>
              <a:rPr lang="en-US" sz="3600" smtClean="0">
                <a:solidFill>
                  <a:schemeClr val="bg2"/>
                </a:solidFill>
                <a:cs typeface="AL-Hosam" pitchFamily="2" charset="-78"/>
              </a:rPr>
              <a:t/>
            </a:r>
            <a:br>
              <a:rPr lang="en-US" sz="3600" smtClean="0">
                <a:solidFill>
                  <a:schemeClr val="bg2"/>
                </a:solidFill>
                <a:cs typeface="AL-Hosam" pitchFamily="2" charset="-78"/>
              </a:rPr>
            </a:br>
            <a:r>
              <a:rPr lang="ar-SA" sz="3600" b="1" smtClean="0">
                <a:solidFill>
                  <a:schemeClr val="bg2"/>
                </a:solidFill>
                <a:cs typeface="AL-Hosam" pitchFamily="2" charset="-78"/>
              </a:rPr>
              <a:t> مستحضر الجينشيا</a:t>
            </a:r>
            <a:endParaRPr lang="en-US" sz="3600" b="1" smtClean="0">
              <a:solidFill>
                <a:schemeClr val="bg2"/>
              </a:solidFill>
              <a:cs typeface="AL-Hosam" pitchFamily="2" charset="-78"/>
            </a:endParaRPr>
          </a:p>
        </p:txBody>
      </p:sp>
      <p:sp>
        <p:nvSpPr>
          <p:cNvPr id="19459"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mtClean="0">
                <a:solidFill>
                  <a:srgbClr val="000000"/>
                </a:solidFill>
              </a:rPr>
              <a:t> </a:t>
            </a:r>
            <a:r>
              <a:rPr lang="ar-SA" sz="2400" smtClean="0">
                <a:solidFill>
                  <a:schemeClr val="bg2"/>
                </a:solidFill>
              </a:rPr>
              <a:t>مضاد قوي للأكسدة</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يزيد مقدرة الجسم وقوة احتماله</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مضاد طبيعي ضد الكآبة</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مصدر جيد للبروتين</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يساعد في مشاكل الطمث وحمى القش وحمى القلاع  </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يمنع التجاعيد</a:t>
            </a:r>
            <a:endParaRPr lang="en-US" sz="2400" smtClean="0">
              <a:solidFill>
                <a:schemeClr val="bg2"/>
              </a:solidFill>
            </a:endParaRPr>
          </a:p>
        </p:txBody>
      </p:sp>
      <p:sp>
        <p:nvSpPr>
          <p:cNvPr id="19460" name="Rectangle 6"/>
          <p:cNvSpPr>
            <a:spLocks noChangeArrowheads="1"/>
          </p:cNvSpPr>
          <p:nvPr/>
        </p:nvSpPr>
        <p:spPr bwMode="auto">
          <a:xfrm>
            <a:off x="1981200" y="59436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47</a:t>
            </a:r>
            <a:endParaRPr kumimoji="1" lang="en-US" sz="2000" b="1">
              <a:solidFill>
                <a:schemeClr val="bg2"/>
              </a:solidFill>
              <a:latin typeface="Times New Roman" pitchFamily="18" charset="0"/>
            </a:endParaRPr>
          </a:p>
        </p:txBody>
      </p:sp>
      <p:sp>
        <p:nvSpPr>
          <p:cNvPr id="19461"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19462" name="Picture 11"/>
          <p:cNvPicPr>
            <a:picLocks noChangeAspect="1" noChangeArrowheads="1"/>
          </p:cNvPicPr>
          <p:nvPr/>
        </p:nvPicPr>
        <p:blipFill>
          <a:blip r:embed="rId3"/>
          <a:srcRect/>
          <a:stretch>
            <a:fillRect/>
          </a:stretch>
        </p:blipFill>
        <p:spPr bwMode="auto">
          <a:xfrm>
            <a:off x="914400" y="1752600"/>
            <a:ext cx="1743075" cy="3049588"/>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ctr"/>
            <a:r>
              <a:rPr lang="ar-SA" sz="3600" b="1" smtClean="0">
                <a:solidFill>
                  <a:schemeClr val="bg2"/>
                </a:solidFill>
                <a:cs typeface="AL-Hosam" pitchFamily="2" charset="-78"/>
              </a:rPr>
              <a:t> مستحضر فوريفر كيدز (فيتامينات للأطفال)</a:t>
            </a:r>
            <a:endParaRPr lang="en-US" sz="3600" b="1" smtClean="0">
              <a:solidFill>
                <a:schemeClr val="bg2"/>
              </a:solidFill>
              <a:cs typeface="AL-Hosam" pitchFamily="2" charset="-78"/>
            </a:endParaRPr>
          </a:p>
        </p:txBody>
      </p:sp>
      <p:sp>
        <p:nvSpPr>
          <p:cNvPr id="20483" name="Rectangle 3"/>
          <p:cNvSpPr>
            <a:spLocks noGrp="1" noChangeArrowheads="1"/>
          </p:cNvSpPr>
          <p:nvPr>
            <p:ph type="body" sz="half" idx="2"/>
          </p:nvPr>
        </p:nvSpPr>
        <p:spPr/>
        <p:txBody>
          <a:bodyPr/>
          <a:lstStyle/>
          <a:p>
            <a:pPr algn="r" rtl="1">
              <a:lnSpc>
                <a:spcPct val="80000"/>
              </a:lnSpc>
              <a:buClr>
                <a:schemeClr val="accent1"/>
              </a:buClr>
              <a:buFont typeface="Wingdings" pitchFamily="2" charset="2"/>
              <a:buChar char="v"/>
            </a:pPr>
            <a:r>
              <a:rPr lang="ar-SA" sz="3300" smtClean="0">
                <a:solidFill>
                  <a:srgbClr val="000000"/>
                </a:solidFill>
              </a:rPr>
              <a:t> </a:t>
            </a:r>
            <a:r>
              <a:rPr lang="ar-SA" sz="2800" smtClean="0">
                <a:solidFill>
                  <a:schemeClr val="bg2"/>
                </a:solidFill>
              </a:rPr>
              <a:t>أقراص سهلة المضغ تحتوي على فيتامينات ومعادن ضرورية</a:t>
            </a:r>
            <a:endParaRPr lang="en-US" sz="2800" smtClean="0">
              <a:solidFill>
                <a:schemeClr val="bg2"/>
              </a:solidFill>
            </a:endParaRPr>
          </a:p>
          <a:p>
            <a:pPr algn="r" rtl="1">
              <a:lnSpc>
                <a:spcPct val="80000"/>
              </a:lnSpc>
              <a:buClr>
                <a:schemeClr val="accent1"/>
              </a:buClr>
              <a:buFont typeface="Wingdings" pitchFamily="2" charset="2"/>
              <a:buChar char="v"/>
            </a:pPr>
            <a:r>
              <a:rPr lang="ar-SA" sz="2800" smtClean="0">
                <a:solidFill>
                  <a:schemeClr val="bg2"/>
                </a:solidFill>
              </a:rPr>
              <a:t> غنية بالمواد الغذائية الصحية</a:t>
            </a:r>
          </a:p>
          <a:p>
            <a:pPr algn="r" rtl="1">
              <a:lnSpc>
                <a:spcPct val="80000"/>
              </a:lnSpc>
              <a:buClr>
                <a:schemeClr val="accent1"/>
              </a:buClr>
              <a:buFont typeface="Wingdings" pitchFamily="2" charset="2"/>
              <a:buChar char="v"/>
            </a:pPr>
            <a:r>
              <a:rPr lang="ar-SA" sz="2800" smtClean="0">
                <a:solidFill>
                  <a:schemeClr val="bg2"/>
                </a:solidFill>
              </a:rPr>
              <a:t> مستخلص من عدد من الخضروات منها القرنبيط والملفوف والسبانخ والجزر</a:t>
            </a:r>
            <a:endParaRPr lang="en-US" sz="2800" smtClean="0">
              <a:solidFill>
                <a:schemeClr val="bg2"/>
              </a:solidFill>
            </a:endParaRPr>
          </a:p>
        </p:txBody>
      </p:sp>
      <p:sp>
        <p:nvSpPr>
          <p:cNvPr id="20484" name="Text Box 4"/>
          <p:cNvSpPr txBox="1">
            <a:spLocks noChangeArrowheads="1"/>
          </p:cNvSpPr>
          <p:nvPr/>
        </p:nvSpPr>
        <p:spPr bwMode="auto">
          <a:xfrm>
            <a:off x="1905000" y="5410200"/>
            <a:ext cx="7239000" cy="420688"/>
          </a:xfrm>
          <a:prstGeom prst="rect">
            <a:avLst/>
          </a:prstGeom>
          <a:noFill/>
          <a:ln w="12700" cap="sq">
            <a:noFill/>
            <a:miter lim="800000"/>
            <a:headEnd type="none" w="sm" len="sm"/>
            <a:tailEnd type="none" w="sm" len="sm"/>
          </a:ln>
        </p:spPr>
        <p:txBody>
          <a:bodyPr>
            <a:spAutoFit/>
          </a:bodyPr>
          <a:lstStyle/>
          <a:p>
            <a:pPr algn="ctr">
              <a:lnSpc>
                <a:spcPct val="90000"/>
              </a:lnSpc>
            </a:pPr>
            <a:r>
              <a:rPr lang="ar-SA" sz="2400" b="1">
                <a:solidFill>
                  <a:srgbClr val="FFFFFF"/>
                </a:solidFill>
                <a:latin typeface="Impact" pitchFamily="34" charset="0"/>
                <a:cs typeface="Arial" pitchFamily="34" charset="0"/>
              </a:rPr>
              <a:t> امنح أطفالك تشكيلة غذائية مهمة يحتاجونها في حياتهم اليومية</a:t>
            </a:r>
            <a:endParaRPr lang="en-US" sz="2400" b="1">
              <a:solidFill>
                <a:srgbClr val="FFFFFF"/>
              </a:solidFill>
              <a:latin typeface="Impact" pitchFamily="34" charset="0"/>
              <a:cs typeface="Arial" pitchFamily="34" charset="0"/>
            </a:endParaRPr>
          </a:p>
        </p:txBody>
      </p:sp>
      <p:sp>
        <p:nvSpPr>
          <p:cNvPr id="20485" name="Rectangle 6"/>
          <p:cNvSpPr>
            <a:spLocks noChangeArrowheads="1"/>
          </p:cNvSpPr>
          <p:nvPr/>
        </p:nvSpPr>
        <p:spPr bwMode="auto">
          <a:xfrm>
            <a:off x="1752600" y="54864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74</a:t>
            </a:r>
            <a:endParaRPr kumimoji="1" lang="en-US" sz="2000" b="1">
              <a:solidFill>
                <a:schemeClr val="bg2"/>
              </a:solidFill>
              <a:latin typeface="Times New Roman" pitchFamily="18" charset="0"/>
            </a:endParaRPr>
          </a:p>
        </p:txBody>
      </p:sp>
      <p:sp>
        <p:nvSpPr>
          <p:cNvPr id="20486" name="Text Box 9"/>
          <p:cNvSpPr txBox="1">
            <a:spLocks noChangeArrowheads="1"/>
          </p:cNvSpPr>
          <p:nvPr/>
        </p:nvSpPr>
        <p:spPr bwMode="auto">
          <a:xfrm>
            <a:off x="533400" y="3048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0487" name="Picture 11"/>
          <p:cNvPicPr>
            <a:picLocks noChangeAspect="1" noChangeArrowheads="1"/>
          </p:cNvPicPr>
          <p:nvPr/>
        </p:nvPicPr>
        <p:blipFill>
          <a:blip r:embed="rId3"/>
          <a:srcRect/>
          <a:stretch>
            <a:fillRect/>
          </a:stretch>
        </p:blipFill>
        <p:spPr bwMode="auto">
          <a:xfrm>
            <a:off x="914400" y="1828800"/>
            <a:ext cx="1924050" cy="300355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7"/>
          <p:cNvSpPr>
            <a:spLocks noGrp="1" noChangeArrowheads="1"/>
          </p:cNvSpPr>
          <p:nvPr>
            <p:ph type="title"/>
          </p:nvPr>
        </p:nvSpPr>
        <p:spPr>
          <a:noFill/>
        </p:spPr>
        <p:txBody>
          <a:bodyPr/>
          <a:lstStyle/>
          <a:p>
            <a:pPr algn="ctr"/>
            <a:r>
              <a:rPr kumimoji="0" lang="ar-SA" sz="3600" b="1" smtClean="0">
                <a:solidFill>
                  <a:schemeClr val="bg2"/>
                </a:solidFill>
                <a:cs typeface="AL-Hosam" pitchFamily="2" charset="-78"/>
              </a:rPr>
              <a:t> مستحضر الثوم والزعتر الطبيعي</a:t>
            </a:r>
            <a:endParaRPr kumimoji="0" lang="en-US" sz="3600" b="1" smtClean="0">
              <a:solidFill>
                <a:schemeClr val="bg2"/>
              </a:solidFill>
              <a:cs typeface="AL-Hosam" pitchFamily="2" charset="-78"/>
            </a:endParaRPr>
          </a:p>
        </p:txBody>
      </p:sp>
      <p:pic>
        <p:nvPicPr>
          <p:cNvPr id="21507" name="Picture 9"/>
          <p:cNvPicPr>
            <a:picLocks noGrp="1" noChangeAspect="1" noChangeArrowheads="1"/>
          </p:cNvPicPr>
          <p:nvPr>
            <p:ph sz="quarter" idx="1"/>
          </p:nvPr>
        </p:nvPicPr>
        <p:blipFill>
          <a:blip r:embed="rId3"/>
          <a:srcRect/>
          <a:stretch>
            <a:fillRect/>
          </a:stretch>
        </p:blipFill>
        <p:spPr>
          <a:xfrm>
            <a:off x="2566988" y="2895600"/>
            <a:ext cx="0" cy="0"/>
          </a:xfrm>
          <a:noFill/>
        </p:spPr>
      </p:pic>
      <p:sp>
        <p:nvSpPr>
          <p:cNvPr id="21508" name="Rectangle 2"/>
          <p:cNvSpPr>
            <a:spLocks noGrp="1" noChangeArrowheads="1"/>
          </p:cNvSpPr>
          <p:nvPr>
            <p:ph type="body" sz="half" idx="3"/>
          </p:nvPr>
        </p:nvSpPr>
        <p:spPr/>
        <p:txBody>
          <a:bodyPr/>
          <a:lstStyle/>
          <a:p>
            <a:pPr algn="r" rtl="1">
              <a:buClr>
                <a:schemeClr val="accent1"/>
              </a:buClr>
              <a:buFont typeface="Wingdings" pitchFamily="2" charset="2"/>
              <a:buChar char="v"/>
            </a:pPr>
            <a:r>
              <a:rPr lang="en-US" sz="2800" smtClean="0">
                <a:solidFill>
                  <a:srgbClr val="000000"/>
                </a:solidFill>
              </a:rPr>
              <a:t> </a:t>
            </a:r>
            <a:r>
              <a:rPr lang="ar-SA" sz="2400" smtClean="0">
                <a:solidFill>
                  <a:schemeClr val="bg2"/>
                </a:solidFill>
              </a:rPr>
              <a:t>مضاد فعال للأكسدة</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مزيل طبيعي للاحتقان</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يطهر الرئتين والأمعاء والجلد من الجراثيم</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a:t>
            </a:r>
            <a:r>
              <a:rPr lang="en-US" sz="2400" smtClean="0">
                <a:solidFill>
                  <a:schemeClr val="bg2"/>
                </a:solidFill>
              </a:rPr>
              <a:t> </a:t>
            </a:r>
            <a:r>
              <a:rPr lang="ar-SA" sz="2400" smtClean="0">
                <a:solidFill>
                  <a:schemeClr val="bg2"/>
                </a:solidFill>
              </a:rPr>
              <a:t>يساعد في خفض الكوليسترول ويعالج حب الشباب وضغط الدم ونزلات البرد والتهابات الجيوب الأنفية والصدر واضطرابات الأعصاب وآثار العلاج الكيماوي والاشعاعي</a:t>
            </a:r>
            <a:endParaRPr lang="en-US" sz="2400" smtClean="0">
              <a:solidFill>
                <a:schemeClr val="bg2"/>
              </a:solidFill>
            </a:endParaRPr>
          </a:p>
        </p:txBody>
      </p:sp>
      <p:sp>
        <p:nvSpPr>
          <p:cNvPr id="21509" name="Rectangle 8"/>
          <p:cNvSpPr>
            <a:spLocks noChangeArrowheads="1"/>
          </p:cNvSpPr>
          <p:nvPr/>
        </p:nvSpPr>
        <p:spPr bwMode="auto">
          <a:xfrm>
            <a:off x="1371600" y="5715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65</a:t>
            </a:r>
            <a:endParaRPr kumimoji="1" lang="en-US" sz="2000" b="1">
              <a:solidFill>
                <a:schemeClr val="bg2"/>
              </a:solidFill>
              <a:latin typeface="Times New Roman" pitchFamily="18" charset="0"/>
            </a:endParaRPr>
          </a:p>
        </p:txBody>
      </p:sp>
      <p:pic>
        <p:nvPicPr>
          <p:cNvPr id="21510" name="Picture 11"/>
          <p:cNvPicPr>
            <a:picLocks noGrp="1" noChangeAspect="1" noChangeArrowheads="1"/>
          </p:cNvPicPr>
          <p:nvPr>
            <p:ph sz="quarter" idx="2"/>
          </p:nvPr>
        </p:nvPicPr>
        <p:blipFill>
          <a:blip r:embed="rId3"/>
          <a:srcRect/>
          <a:stretch>
            <a:fillRect/>
          </a:stretch>
        </p:blipFill>
        <p:spPr>
          <a:xfrm>
            <a:off x="2566988" y="5029200"/>
            <a:ext cx="0" cy="0"/>
          </a:xfrm>
          <a:noFill/>
        </p:spPr>
      </p:pic>
      <p:sp>
        <p:nvSpPr>
          <p:cNvPr id="21511" name="Text Box 14"/>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1512" name="Picture 15"/>
          <p:cNvPicPr>
            <a:picLocks noChangeAspect="1" noChangeArrowheads="1"/>
          </p:cNvPicPr>
          <p:nvPr/>
        </p:nvPicPr>
        <p:blipFill>
          <a:blip r:embed="rId4"/>
          <a:srcRect/>
          <a:stretch>
            <a:fillRect/>
          </a:stretch>
        </p:blipFill>
        <p:spPr bwMode="auto">
          <a:xfrm>
            <a:off x="990600" y="1676400"/>
            <a:ext cx="2058988" cy="335280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nchor="t"/>
          <a:lstStyle/>
          <a:p>
            <a:pPr algn="ctr"/>
            <a:r>
              <a:rPr lang="ar-SA" sz="3600" b="1" i="1" smtClean="0">
                <a:solidFill>
                  <a:schemeClr val="bg2"/>
                </a:solidFill>
                <a:cs typeface="AL-Hosam" pitchFamily="2" charset="-78"/>
              </a:rPr>
              <a:t>نكتار الألوفيرا بالتوت</a:t>
            </a:r>
            <a:endParaRPr lang="en-US" sz="3600" b="1" i="1" smtClean="0">
              <a:solidFill>
                <a:schemeClr val="bg2"/>
              </a:solidFill>
              <a:cs typeface="AL-Hosam" pitchFamily="2" charset="-78"/>
            </a:endParaRPr>
          </a:p>
        </p:txBody>
      </p:sp>
      <p:sp>
        <p:nvSpPr>
          <p:cNvPr id="4099" name="Rectangle 3"/>
          <p:cNvSpPr>
            <a:spLocks noGrp="1" noChangeArrowheads="1"/>
          </p:cNvSpPr>
          <p:nvPr>
            <p:ph type="body" sz="half" idx="2"/>
          </p:nvPr>
        </p:nvSpPr>
        <p:spPr>
          <a:xfrm>
            <a:off x="4648200" y="1143000"/>
            <a:ext cx="3810000" cy="4495800"/>
          </a:xfrm>
          <a:solidFill>
            <a:srgbClr val="FF0000"/>
          </a:solidFill>
        </p:spPr>
        <p:txBody>
          <a:bodyPr/>
          <a:lstStyle/>
          <a:p>
            <a:pPr algn="r" rtl="1">
              <a:buClr>
                <a:schemeClr val="accent1"/>
              </a:buClr>
              <a:buFont typeface="Wingdings" pitchFamily="2" charset="2"/>
              <a:buChar char="v"/>
            </a:pPr>
            <a:r>
              <a:rPr lang="ar-SA" sz="2400" dirty="0" smtClean="0">
                <a:solidFill>
                  <a:schemeClr val="bg2"/>
                </a:solidFill>
              </a:rPr>
              <a:t>يحتوي هذا المشروب على كل الفيتامينات والمعادن والأحماض </a:t>
            </a:r>
            <a:r>
              <a:rPr lang="ar-SA" sz="2400" dirty="0" err="1" smtClean="0">
                <a:solidFill>
                  <a:schemeClr val="bg2"/>
                </a:solidFill>
              </a:rPr>
              <a:t>الأمينية</a:t>
            </a:r>
            <a:r>
              <a:rPr lang="ar-SA" sz="2400" dirty="0" smtClean="0">
                <a:solidFill>
                  <a:schemeClr val="bg2"/>
                </a:solidFill>
              </a:rPr>
              <a:t> </a:t>
            </a:r>
            <a:r>
              <a:rPr lang="ar-SA" sz="2400" dirty="0" err="1" smtClean="0">
                <a:solidFill>
                  <a:schemeClr val="bg2"/>
                </a:solidFill>
              </a:rPr>
              <a:t>والانزيمات</a:t>
            </a:r>
            <a:r>
              <a:rPr lang="ar-SA" sz="2400" dirty="0" smtClean="0">
                <a:solidFill>
                  <a:schemeClr val="bg2"/>
                </a:solidFill>
              </a:rPr>
              <a:t> الموجودة في </a:t>
            </a:r>
            <a:r>
              <a:rPr lang="ar-SA" sz="2400" dirty="0" err="1" smtClean="0">
                <a:solidFill>
                  <a:schemeClr val="bg2"/>
                </a:solidFill>
              </a:rPr>
              <a:t>هلام</a:t>
            </a:r>
            <a:r>
              <a:rPr lang="ar-SA" sz="2400" dirty="0" smtClean="0">
                <a:solidFill>
                  <a:schemeClr val="bg2"/>
                </a:solidFill>
              </a:rPr>
              <a:t> </a:t>
            </a:r>
            <a:r>
              <a:rPr lang="ar-SA" sz="2400" dirty="0" err="1" smtClean="0">
                <a:solidFill>
                  <a:schemeClr val="bg2"/>
                </a:solidFill>
              </a:rPr>
              <a:t>الألوفيرا</a:t>
            </a:r>
            <a:r>
              <a:rPr lang="ar-SA" sz="2400" dirty="0" smtClean="0">
                <a:solidFill>
                  <a:schemeClr val="bg2"/>
                </a:solidFill>
              </a:rPr>
              <a:t> مضافا </a:t>
            </a:r>
            <a:r>
              <a:rPr lang="ar-SA" sz="2400" dirty="0" err="1" smtClean="0">
                <a:solidFill>
                  <a:schemeClr val="bg2"/>
                </a:solidFill>
              </a:rPr>
              <a:t>اليها</a:t>
            </a:r>
            <a:r>
              <a:rPr lang="ar-SA" sz="2400" dirty="0" smtClean="0">
                <a:solidFill>
                  <a:schemeClr val="bg2"/>
                </a:solidFill>
              </a:rPr>
              <a:t> فوائد التفاح والتوت البري ومنتجات العسل الأصلي </a:t>
            </a:r>
            <a:endParaRPr lang="en-US" sz="2400" dirty="0" smtClean="0">
              <a:solidFill>
                <a:schemeClr val="bg2"/>
              </a:solidFill>
            </a:endParaRPr>
          </a:p>
          <a:p>
            <a:pPr algn="r" rtl="1">
              <a:buClr>
                <a:schemeClr val="accent1"/>
              </a:buClr>
              <a:buFont typeface="Wingdings" pitchFamily="2" charset="2"/>
              <a:buChar char="v"/>
            </a:pPr>
            <a:r>
              <a:rPr lang="ar-SA" sz="2400" dirty="0" smtClean="0">
                <a:solidFill>
                  <a:schemeClr val="bg2"/>
                </a:solidFill>
              </a:rPr>
              <a:t> مفيد للذين يعانون من انحباس البول ، التهاب المثانة ، </a:t>
            </a:r>
            <a:r>
              <a:rPr lang="ar-SA" sz="2400" dirty="0" err="1" smtClean="0">
                <a:solidFill>
                  <a:schemeClr val="bg2"/>
                </a:solidFill>
              </a:rPr>
              <a:t>حصوات</a:t>
            </a:r>
            <a:r>
              <a:rPr lang="ar-SA" sz="2400" dirty="0" smtClean="0">
                <a:solidFill>
                  <a:schemeClr val="bg2"/>
                </a:solidFill>
              </a:rPr>
              <a:t> الكلى وكذلك حالات الربو</a:t>
            </a:r>
          </a:p>
          <a:p>
            <a:pPr algn="r" rtl="1">
              <a:buClr>
                <a:schemeClr val="accent1"/>
              </a:buClr>
              <a:buFont typeface="Wingdings" pitchFamily="2" charset="2"/>
              <a:buChar char="v"/>
            </a:pPr>
            <a:r>
              <a:rPr lang="ar-SA" sz="2400" dirty="0" smtClean="0">
                <a:solidFill>
                  <a:schemeClr val="bg2"/>
                </a:solidFill>
              </a:rPr>
              <a:t>يحتوي على مؤكسد مضاد قوي وفعال </a:t>
            </a:r>
            <a:r>
              <a:rPr lang="ar-SA" sz="2400" dirty="0" err="1" smtClean="0">
                <a:solidFill>
                  <a:schemeClr val="bg2"/>
                </a:solidFill>
              </a:rPr>
              <a:t>لحمياية</a:t>
            </a:r>
            <a:r>
              <a:rPr lang="ar-SA" sz="2400" dirty="0" smtClean="0">
                <a:solidFill>
                  <a:schemeClr val="bg2"/>
                </a:solidFill>
              </a:rPr>
              <a:t> البشرة </a:t>
            </a:r>
            <a:endParaRPr lang="en-US" sz="2400" dirty="0" smtClean="0">
              <a:solidFill>
                <a:schemeClr val="bg2"/>
              </a:solidFill>
            </a:endParaRPr>
          </a:p>
        </p:txBody>
      </p:sp>
      <p:sp>
        <p:nvSpPr>
          <p:cNvPr id="4100" name="Text Box 6"/>
          <p:cNvSpPr txBox="1">
            <a:spLocks noChangeArrowheads="1"/>
          </p:cNvSpPr>
          <p:nvPr/>
        </p:nvSpPr>
        <p:spPr bwMode="auto">
          <a:xfrm>
            <a:off x="1981200" y="6096000"/>
            <a:ext cx="1524000" cy="396875"/>
          </a:xfrm>
          <a:prstGeom prst="rect">
            <a:avLst/>
          </a:prstGeom>
          <a:noFill/>
          <a:ln w="12700" cap="sq">
            <a:noFill/>
            <a:miter lim="800000"/>
            <a:headEnd type="none" w="sm" len="sm"/>
            <a:tailEnd type="none" w="sm" len="sm"/>
          </a:ln>
        </p:spPr>
        <p:txBody>
          <a:bodyPr>
            <a:spAutoFit/>
          </a:bodyPr>
          <a:lstStyle/>
          <a:p>
            <a:pPr algn="r" rtl="1">
              <a:spcBef>
                <a:spcPct val="50000"/>
              </a:spcBef>
            </a:pPr>
            <a:r>
              <a:rPr kumimoji="1" lang="ar-SA" sz="2000" b="1">
                <a:solidFill>
                  <a:schemeClr val="bg2"/>
                </a:solidFill>
                <a:latin typeface="Times New Roman" pitchFamily="18" charset="0"/>
              </a:rPr>
              <a:t>رقم الصنف: 34</a:t>
            </a:r>
            <a:endParaRPr kumimoji="1" lang="en-US" sz="2000" b="1">
              <a:solidFill>
                <a:schemeClr val="bg2"/>
              </a:solidFill>
              <a:latin typeface="Times New Roman" pitchFamily="18" charset="0"/>
            </a:endParaRPr>
          </a:p>
        </p:txBody>
      </p:sp>
      <p:pic>
        <p:nvPicPr>
          <p:cNvPr id="4101" name="Picture 7"/>
          <p:cNvPicPr>
            <a:picLocks noGrp="1" noChangeAspect="1" noChangeArrowheads="1"/>
          </p:cNvPicPr>
          <p:nvPr>
            <p:ph sz="half" idx="1"/>
          </p:nvPr>
        </p:nvPicPr>
        <p:blipFill>
          <a:blip r:embed="rId3"/>
          <a:srcRect/>
          <a:stretch>
            <a:fillRect/>
          </a:stretch>
        </p:blipFill>
        <p:spPr>
          <a:xfrm>
            <a:off x="304800" y="1981200"/>
            <a:ext cx="4094163" cy="3657600"/>
          </a:xfrm>
          <a:noFill/>
        </p:spPr>
      </p:pic>
      <p:sp>
        <p:nvSpPr>
          <p:cNvPr id="4102" name="Text Box 9"/>
          <p:cNvSpPr txBox="1">
            <a:spLocks noChangeArrowheads="1"/>
          </p:cNvSpPr>
          <p:nvPr/>
        </p:nvSpPr>
        <p:spPr bwMode="auto">
          <a:xfrm>
            <a:off x="533400" y="457200"/>
            <a:ext cx="2514600" cy="457200"/>
          </a:xfrm>
          <a:prstGeom prst="rect">
            <a:avLst/>
          </a:prstGeom>
          <a:solidFill>
            <a:srgbClr val="FF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مشروبات الألوفيرا</a:t>
            </a:r>
            <a:endParaRPr lang="en-US" sz="2400" b="1">
              <a:solidFill>
                <a:srgbClr val="FF3300"/>
              </a:solidFill>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11"/>
          <p:cNvSpPr>
            <a:spLocks noGrp="1" noChangeArrowheads="1"/>
          </p:cNvSpPr>
          <p:nvPr>
            <p:ph type="title"/>
          </p:nvPr>
        </p:nvSpPr>
        <p:spPr>
          <a:noFill/>
        </p:spPr>
        <p:txBody>
          <a:bodyPr/>
          <a:lstStyle/>
          <a:p>
            <a:pPr algn="ctr"/>
            <a:r>
              <a:rPr kumimoji="0" lang="ar-SA" sz="3200" b="1" smtClean="0">
                <a:solidFill>
                  <a:schemeClr val="bg2"/>
                </a:solidFill>
                <a:cs typeface="AL-Hosam" pitchFamily="2" charset="-78"/>
              </a:rPr>
              <a:t> مستحضر الليسيوم بلس</a:t>
            </a:r>
            <a:endParaRPr kumimoji="0" lang="en-US" sz="3200" b="1" smtClean="0">
              <a:solidFill>
                <a:schemeClr val="bg2"/>
              </a:solidFill>
              <a:cs typeface="AL-Hosam" pitchFamily="2" charset="-78"/>
            </a:endParaRPr>
          </a:p>
        </p:txBody>
      </p:sp>
      <p:sp>
        <p:nvSpPr>
          <p:cNvPr id="22531" name="Rectangle 3"/>
          <p:cNvSpPr>
            <a:spLocks noGrp="1" noChangeArrowheads="1"/>
          </p:cNvSpPr>
          <p:nvPr>
            <p:ph type="body" sz="half" idx="2"/>
          </p:nvPr>
        </p:nvSpPr>
        <p:spPr/>
        <p:txBody>
          <a:bodyPr/>
          <a:lstStyle/>
          <a:p>
            <a:pPr algn="r" rtl="1">
              <a:lnSpc>
                <a:spcPct val="80000"/>
              </a:lnSpc>
              <a:buClr>
                <a:schemeClr val="accent1"/>
              </a:buClr>
              <a:buFont typeface="Wingdings" pitchFamily="2" charset="2"/>
              <a:buChar char="v"/>
            </a:pPr>
            <a:r>
              <a:rPr lang="ar-SA" smtClean="0">
                <a:solidFill>
                  <a:srgbClr val="000000"/>
                </a:solidFill>
              </a:rPr>
              <a:t> </a:t>
            </a:r>
            <a:r>
              <a:rPr lang="ar-SA" sz="2800" smtClean="0">
                <a:solidFill>
                  <a:schemeClr val="bg2"/>
                </a:solidFill>
              </a:rPr>
              <a:t>مضاد قوي للأكسدة</a:t>
            </a:r>
            <a:endParaRPr lang="en-US" sz="2800" smtClean="0">
              <a:solidFill>
                <a:schemeClr val="bg2"/>
              </a:solidFill>
            </a:endParaRPr>
          </a:p>
          <a:p>
            <a:pPr algn="r" rtl="1">
              <a:lnSpc>
                <a:spcPct val="80000"/>
              </a:lnSpc>
              <a:buClr>
                <a:schemeClr val="accent1"/>
              </a:buClr>
              <a:buFont typeface="Wingdings" pitchFamily="2" charset="2"/>
              <a:buChar char="v"/>
            </a:pPr>
            <a:r>
              <a:rPr lang="ar-SA" sz="2800" smtClean="0">
                <a:solidFill>
                  <a:schemeClr val="bg2"/>
                </a:solidFill>
              </a:rPr>
              <a:t> مصدر غذائي نباتي جيد </a:t>
            </a:r>
            <a:endParaRPr lang="en-US" sz="2800" smtClean="0">
              <a:solidFill>
                <a:schemeClr val="bg2"/>
              </a:solidFill>
            </a:endParaRPr>
          </a:p>
          <a:p>
            <a:pPr algn="r" rtl="1">
              <a:lnSpc>
                <a:spcPct val="80000"/>
              </a:lnSpc>
              <a:buClr>
                <a:schemeClr val="accent1"/>
              </a:buClr>
              <a:buFont typeface="Wingdings" pitchFamily="2" charset="2"/>
              <a:buChar char="v"/>
            </a:pPr>
            <a:r>
              <a:rPr lang="ar-SA" sz="2800" smtClean="0">
                <a:solidFill>
                  <a:schemeClr val="bg2"/>
                </a:solidFill>
              </a:rPr>
              <a:t> منشط قوي</a:t>
            </a:r>
            <a:endParaRPr lang="en-US" sz="2800" smtClean="0">
              <a:solidFill>
                <a:schemeClr val="bg2"/>
              </a:solidFill>
            </a:endParaRPr>
          </a:p>
          <a:p>
            <a:pPr algn="r" rtl="1">
              <a:lnSpc>
                <a:spcPct val="80000"/>
              </a:lnSpc>
              <a:buClr>
                <a:schemeClr val="accent1"/>
              </a:buClr>
              <a:buFont typeface="Wingdings" pitchFamily="2" charset="2"/>
              <a:buChar char="v"/>
            </a:pPr>
            <a:r>
              <a:rPr lang="ar-SA" sz="2800" smtClean="0">
                <a:solidFill>
                  <a:schemeClr val="bg2"/>
                </a:solidFill>
              </a:rPr>
              <a:t> مفيد للعين والكبد الكلى والقلب</a:t>
            </a:r>
            <a:endParaRPr lang="en-US" sz="2800" smtClean="0">
              <a:solidFill>
                <a:schemeClr val="bg2"/>
              </a:solidFill>
            </a:endParaRPr>
          </a:p>
          <a:p>
            <a:pPr algn="r" rtl="1">
              <a:lnSpc>
                <a:spcPct val="80000"/>
              </a:lnSpc>
              <a:buClr>
                <a:schemeClr val="accent1"/>
              </a:buClr>
              <a:buFont typeface="Wingdings" pitchFamily="2" charset="2"/>
              <a:buChar char="v"/>
            </a:pPr>
            <a:r>
              <a:rPr lang="ar-SA" sz="2800" smtClean="0">
                <a:solidFill>
                  <a:schemeClr val="bg2"/>
                </a:solidFill>
              </a:rPr>
              <a:t> يمكن أن يفيد عيون وأعصاب المصابين بالسكري  ويخفف آثار العلاج الكيماوي والاشعاعي</a:t>
            </a:r>
            <a:endParaRPr lang="en-US" sz="2800" smtClean="0">
              <a:solidFill>
                <a:schemeClr val="bg2"/>
              </a:solidFill>
            </a:endParaRPr>
          </a:p>
        </p:txBody>
      </p:sp>
      <p:sp>
        <p:nvSpPr>
          <p:cNvPr id="22532" name="Rectangle 12"/>
          <p:cNvSpPr>
            <a:spLocks noChangeArrowheads="1"/>
          </p:cNvSpPr>
          <p:nvPr/>
        </p:nvSpPr>
        <p:spPr bwMode="auto">
          <a:xfrm>
            <a:off x="1752600" y="58674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72</a:t>
            </a:r>
            <a:endParaRPr kumimoji="1" lang="en-US" sz="2000" b="1">
              <a:solidFill>
                <a:schemeClr val="bg2"/>
              </a:solidFill>
              <a:latin typeface="Times New Roman" pitchFamily="18" charset="0"/>
            </a:endParaRPr>
          </a:p>
        </p:txBody>
      </p:sp>
      <p:sp>
        <p:nvSpPr>
          <p:cNvPr id="22533" name="Text Box 15"/>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2534" name="Picture 17"/>
          <p:cNvPicPr>
            <a:picLocks noChangeAspect="1" noChangeArrowheads="1"/>
          </p:cNvPicPr>
          <p:nvPr/>
        </p:nvPicPr>
        <p:blipFill>
          <a:blip r:embed="rId3"/>
          <a:srcRect/>
          <a:stretch>
            <a:fillRect/>
          </a:stretch>
        </p:blipFill>
        <p:spPr bwMode="auto">
          <a:xfrm>
            <a:off x="914400" y="1600200"/>
            <a:ext cx="2149475" cy="3273425"/>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057400" y="0"/>
            <a:ext cx="6172200" cy="1219200"/>
          </a:xfrm>
        </p:spPr>
        <p:txBody>
          <a:bodyPr/>
          <a:lstStyle/>
          <a:p>
            <a:pPr algn="ctr" rtl="1"/>
            <a:r>
              <a:rPr kumimoji="0" lang="ar-SA" sz="3600" smtClean="0">
                <a:solidFill>
                  <a:schemeClr val="bg2"/>
                </a:solidFill>
                <a:latin typeface="Arial" pitchFamily="34" charset="0"/>
                <a:cs typeface="AL-Hosam" pitchFamily="2" charset="-78"/>
              </a:rPr>
              <a:t> مستحضر ايشيناسيا سبريم</a:t>
            </a:r>
            <a:br>
              <a:rPr kumimoji="0" lang="ar-SA" sz="3600" smtClean="0">
                <a:solidFill>
                  <a:schemeClr val="bg2"/>
                </a:solidFill>
                <a:latin typeface="Arial" pitchFamily="34" charset="0"/>
                <a:cs typeface="AL-Hosam" pitchFamily="2" charset="-78"/>
              </a:rPr>
            </a:br>
            <a:r>
              <a:rPr kumimoji="0" lang="ar-SA" sz="3600" smtClean="0">
                <a:solidFill>
                  <a:schemeClr val="bg2"/>
                </a:solidFill>
                <a:latin typeface="Arial" pitchFamily="34" charset="0"/>
                <a:cs typeface="AL-Hosam" pitchFamily="2" charset="-78"/>
              </a:rPr>
              <a:t>مضاد العدوى المذهل</a:t>
            </a:r>
            <a:endParaRPr kumimoji="0" lang="en-US" sz="3600" smtClean="0">
              <a:solidFill>
                <a:schemeClr val="bg2"/>
              </a:solidFill>
              <a:latin typeface="Arial" pitchFamily="34" charset="0"/>
              <a:cs typeface="AL-Hosam" pitchFamily="2" charset="-78"/>
            </a:endParaRPr>
          </a:p>
        </p:txBody>
      </p:sp>
      <p:sp>
        <p:nvSpPr>
          <p:cNvPr id="23555" name="Rectangle 3"/>
          <p:cNvSpPr>
            <a:spLocks noGrp="1" noChangeArrowheads="1"/>
          </p:cNvSpPr>
          <p:nvPr>
            <p:ph type="body" sz="half" idx="2"/>
          </p:nvPr>
        </p:nvSpPr>
        <p:spPr>
          <a:xfrm>
            <a:off x="4471988" y="1295400"/>
            <a:ext cx="4214812" cy="5105400"/>
          </a:xfrm>
        </p:spPr>
        <p:txBody>
          <a:bodyPr/>
          <a:lstStyle/>
          <a:p>
            <a:pPr algn="r" rtl="1">
              <a:buClr>
                <a:schemeClr val="accent1"/>
              </a:buClr>
              <a:buFont typeface="Wingdings" pitchFamily="2" charset="2"/>
              <a:buChar char="v"/>
            </a:pPr>
            <a:r>
              <a:rPr lang="ar-SA" sz="2400" smtClean="0">
                <a:solidFill>
                  <a:schemeClr val="bg2"/>
                </a:solidFill>
              </a:rPr>
              <a:t>الايشينيشيا هو أحد أكثر الأعشاب شعبية اليوم في أمريكا. ويستعمل في علاج حساسية الجيوب الأنفية، التهاب الأنف، نزلات البرد الكحة ،الأنفلونزا، التهابات الأذن ، التهاب البلعوم، التهابات المجاري البولية والجروح. ويساعد في الوقاية من النزلات ويخفف من أعراضها اذا أصيب الانسان بها. وللاشنيشيا أيضا خاصية تقوية جهاز المناعة للجسم مما يساعد في مكافحة الفايروسات والبكتيريا. وله فوائد أخرى منها معالجة التهابات المهبل والفتور العام.</a:t>
            </a:r>
          </a:p>
          <a:p>
            <a:pPr algn="r" rtl="1">
              <a:buClr>
                <a:schemeClr val="accent1"/>
              </a:buClr>
              <a:buFont typeface="Wingdings" pitchFamily="2" charset="2"/>
              <a:buChar char="v"/>
            </a:pPr>
            <a:endParaRPr lang="en-US" sz="2400" smtClean="0">
              <a:solidFill>
                <a:schemeClr val="bg2"/>
              </a:solidFill>
            </a:endParaRPr>
          </a:p>
        </p:txBody>
      </p:sp>
      <p:sp>
        <p:nvSpPr>
          <p:cNvPr id="23556" name="Rectangle 7"/>
          <p:cNvSpPr>
            <a:spLocks noChangeArrowheads="1"/>
          </p:cNvSpPr>
          <p:nvPr/>
        </p:nvSpPr>
        <p:spPr bwMode="auto">
          <a:xfrm>
            <a:off x="1447800" y="56388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214</a:t>
            </a:r>
            <a:endParaRPr kumimoji="1" lang="en-US" sz="2000" b="1">
              <a:solidFill>
                <a:schemeClr val="bg2"/>
              </a:solidFill>
              <a:latin typeface="Times New Roman" pitchFamily="18" charset="0"/>
            </a:endParaRPr>
          </a:p>
        </p:txBody>
      </p:sp>
      <p:sp>
        <p:nvSpPr>
          <p:cNvPr id="23557" name="Text Box 11"/>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3558" name="Picture 13"/>
          <p:cNvPicPr>
            <a:picLocks noChangeAspect="1" noChangeArrowheads="1"/>
          </p:cNvPicPr>
          <p:nvPr/>
        </p:nvPicPr>
        <p:blipFill>
          <a:blip r:embed="rId3"/>
          <a:srcRect/>
          <a:stretch>
            <a:fillRect/>
          </a:stretch>
        </p:blipFill>
        <p:spPr bwMode="auto">
          <a:xfrm>
            <a:off x="990600" y="1752600"/>
            <a:ext cx="1789113" cy="272256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8"/>
          <p:cNvSpPr>
            <a:spLocks noGrp="1" noChangeArrowheads="1"/>
          </p:cNvSpPr>
          <p:nvPr>
            <p:ph type="title" idx="4294967295"/>
          </p:nvPr>
        </p:nvSpPr>
        <p:spPr>
          <a:xfrm>
            <a:off x="2057400" y="228600"/>
            <a:ext cx="7086600" cy="1447800"/>
          </a:xfrm>
        </p:spPr>
        <p:txBody>
          <a:bodyPr/>
          <a:lstStyle/>
          <a:p>
            <a:pPr algn="ctr" rtl="1"/>
            <a:r>
              <a:rPr lang="en-US" smtClean="0">
                <a:solidFill>
                  <a:schemeClr val="accent1"/>
                </a:solidFill>
              </a:rPr>
              <a:t> </a:t>
            </a:r>
            <a:r>
              <a:rPr lang="ar-SA" smtClean="0">
                <a:solidFill>
                  <a:schemeClr val="accent1"/>
                </a:solidFill>
              </a:rPr>
              <a:t>فوريفر فيشن (داعم حاسة البصر)</a:t>
            </a:r>
            <a:endParaRPr lang="en-US" smtClean="0">
              <a:solidFill>
                <a:schemeClr val="accent1"/>
              </a:solidFill>
            </a:endParaRPr>
          </a:p>
        </p:txBody>
      </p:sp>
      <p:pic>
        <p:nvPicPr>
          <p:cNvPr id="24579" name="Picture 4"/>
          <p:cNvPicPr>
            <a:picLocks noGrp="1" noChangeAspect="1" noChangeArrowheads="1"/>
          </p:cNvPicPr>
          <p:nvPr>
            <p:ph sz="half" idx="4294967295"/>
          </p:nvPr>
        </p:nvPicPr>
        <p:blipFill>
          <a:blip r:embed="rId3"/>
          <a:srcRect/>
          <a:stretch>
            <a:fillRect/>
          </a:stretch>
        </p:blipFill>
        <p:spPr>
          <a:xfrm>
            <a:off x="0" y="3962400"/>
            <a:ext cx="0" cy="0"/>
          </a:xfrm>
          <a:noFill/>
        </p:spPr>
      </p:pic>
      <p:sp>
        <p:nvSpPr>
          <p:cNvPr id="24580" name="Text Box 10"/>
          <p:cNvSpPr txBox="1">
            <a:spLocks noChangeArrowheads="1"/>
          </p:cNvSpPr>
          <p:nvPr/>
        </p:nvSpPr>
        <p:spPr bwMode="auto">
          <a:xfrm>
            <a:off x="3886200" y="1981200"/>
            <a:ext cx="3886200" cy="4291013"/>
          </a:xfrm>
          <a:prstGeom prst="rect">
            <a:avLst/>
          </a:prstGeom>
          <a:noFill/>
          <a:ln w="12700" cap="sq">
            <a:noFill/>
            <a:miter lim="800000"/>
            <a:headEnd type="none" w="sm" len="sm"/>
            <a:tailEnd type="none" w="sm" len="sm"/>
          </a:ln>
        </p:spPr>
        <p:txBody>
          <a:bodyPr>
            <a:spAutoFit/>
          </a:bodyPr>
          <a:lstStyle/>
          <a:p>
            <a:pPr algn="r" rtl="1">
              <a:spcBef>
                <a:spcPct val="50000"/>
              </a:spcBef>
              <a:buClr>
                <a:srgbClr val="FF3300"/>
              </a:buClr>
              <a:buFont typeface="Wingdings" pitchFamily="2" charset="2"/>
              <a:buChar char="v"/>
            </a:pPr>
            <a:r>
              <a:rPr lang="ar-SA" sz="2400">
                <a:solidFill>
                  <a:schemeClr val="bg2"/>
                </a:solidFill>
                <a:cs typeface="Arial" pitchFamily="34" charset="0"/>
              </a:rPr>
              <a:t>يدعم حاسة البصر ويقوي الدورة الدموية في العين بواسطة مستخلص البيلبري</a:t>
            </a:r>
          </a:p>
          <a:p>
            <a:pPr algn="r" rtl="1">
              <a:spcBef>
                <a:spcPct val="50000"/>
              </a:spcBef>
              <a:buClr>
                <a:srgbClr val="FF3300"/>
              </a:buClr>
              <a:buFont typeface="Wingdings" pitchFamily="2" charset="2"/>
              <a:buChar char="v"/>
            </a:pPr>
            <a:r>
              <a:rPr lang="ar-SA" sz="2400">
                <a:solidFill>
                  <a:schemeClr val="bg2"/>
                </a:solidFill>
                <a:cs typeface="Arial" pitchFamily="34" charset="0"/>
              </a:rPr>
              <a:t>مادة اللوتين المستخلصة من الخضروات والفواكه تساعد في حماية الشبكية</a:t>
            </a:r>
          </a:p>
          <a:p>
            <a:pPr algn="r" rtl="1">
              <a:spcBef>
                <a:spcPct val="50000"/>
              </a:spcBef>
              <a:buClr>
                <a:srgbClr val="FF3300"/>
              </a:buClr>
              <a:buFont typeface="Wingdings" pitchFamily="2" charset="2"/>
              <a:buChar char="v"/>
            </a:pPr>
            <a:r>
              <a:rPr lang="ar-SA" sz="2400">
                <a:solidFill>
                  <a:schemeClr val="bg2"/>
                </a:solidFill>
                <a:cs typeface="Arial" pitchFamily="34" charset="0"/>
              </a:rPr>
              <a:t>مضاف اليه مواد جزرية أخرى تقوي عضلات العين</a:t>
            </a:r>
          </a:p>
          <a:p>
            <a:pPr algn="r" rtl="1">
              <a:spcBef>
                <a:spcPct val="50000"/>
              </a:spcBef>
              <a:buClr>
                <a:srgbClr val="FF3300"/>
              </a:buClr>
              <a:buFont typeface="Wingdings" pitchFamily="2" charset="2"/>
              <a:buChar char="v"/>
            </a:pPr>
            <a:r>
              <a:rPr lang="ar-SA" sz="2400">
                <a:solidFill>
                  <a:schemeClr val="bg2"/>
                </a:solidFill>
                <a:cs typeface="Arial" pitchFamily="34" charset="0"/>
              </a:rPr>
              <a:t>يحتوي على فيتامين أ و ج وهـ ومعدني النحاس والزنك</a:t>
            </a:r>
            <a:endParaRPr lang="en-US" sz="2400">
              <a:solidFill>
                <a:schemeClr val="bg2"/>
              </a:solidFill>
              <a:cs typeface="Arial" pitchFamily="34" charset="0"/>
            </a:endParaRPr>
          </a:p>
        </p:txBody>
      </p:sp>
      <p:sp>
        <p:nvSpPr>
          <p:cNvPr id="24581" name="Text Box 11"/>
          <p:cNvSpPr txBox="1">
            <a:spLocks noChangeArrowheads="1"/>
          </p:cNvSpPr>
          <p:nvPr/>
        </p:nvSpPr>
        <p:spPr bwMode="auto">
          <a:xfrm>
            <a:off x="914400" y="5943600"/>
            <a:ext cx="1752600" cy="366713"/>
          </a:xfrm>
          <a:prstGeom prst="rect">
            <a:avLst/>
          </a:prstGeom>
          <a:noFill/>
          <a:ln w="12700" cap="sq">
            <a:noFill/>
            <a:miter lim="800000"/>
            <a:headEnd type="none" w="sm" len="sm"/>
            <a:tailEnd type="none" w="sm" len="sm"/>
          </a:ln>
        </p:spPr>
        <p:txBody>
          <a:bodyPr>
            <a:spAutoFit/>
          </a:bodyPr>
          <a:lstStyle/>
          <a:p>
            <a:pPr algn="ctr" rtl="1">
              <a:spcBef>
                <a:spcPct val="50000"/>
              </a:spcBef>
            </a:pPr>
            <a:r>
              <a:rPr lang="ar-SA" b="1">
                <a:solidFill>
                  <a:schemeClr val="bg2"/>
                </a:solidFill>
                <a:cs typeface="Arial" pitchFamily="34" charset="0"/>
              </a:rPr>
              <a:t>كود رقم 235</a:t>
            </a:r>
            <a:endParaRPr lang="en-US" b="1">
              <a:solidFill>
                <a:schemeClr val="bg2"/>
              </a:solidFill>
              <a:cs typeface="Arial" pitchFamily="34" charset="0"/>
            </a:endParaRPr>
          </a:p>
        </p:txBody>
      </p:sp>
      <p:sp>
        <p:nvSpPr>
          <p:cNvPr id="24582" name="Text Box 12"/>
          <p:cNvSpPr txBox="1">
            <a:spLocks noChangeArrowheads="1"/>
          </p:cNvSpPr>
          <p:nvPr/>
        </p:nvSpPr>
        <p:spPr bwMode="auto">
          <a:xfrm>
            <a:off x="304800" y="3810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4583" name="Picture 13"/>
          <p:cNvPicPr>
            <a:picLocks noChangeAspect="1" noChangeArrowheads="1"/>
          </p:cNvPicPr>
          <p:nvPr/>
        </p:nvPicPr>
        <p:blipFill>
          <a:blip r:embed="rId4"/>
          <a:srcRect/>
          <a:stretch>
            <a:fillRect/>
          </a:stretch>
        </p:blipFill>
        <p:spPr bwMode="auto">
          <a:xfrm>
            <a:off x="838200" y="1905000"/>
            <a:ext cx="2554288" cy="3025775"/>
          </a:xfrm>
          <a:prstGeom prst="rect">
            <a:avLst/>
          </a:prstGeom>
          <a:noFill/>
          <a:ln w="12700" cap="sq">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2133600" y="304800"/>
            <a:ext cx="6019800" cy="1143000"/>
          </a:xfrm>
        </p:spPr>
        <p:txBody>
          <a:bodyPr/>
          <a:lstStyle/>
          <a:p>
            <a:pPr algn="ctr"/>
            <a:r>
              <a:rPr lang="ar-SA" b="1" smtClean="0">
                <a:solidFill>
                  <a:srgbClr val="000000"/>
                </a:solidFill>
              </a:rPr>
              <a:t> </a:t>
            </a:r>
            <a:r>
              <a:rPr lang="ar-SA" b="1" smtClean="0">
                <a:solidFill>
                  <a:schemeClr val="bg2"/>
                </a:solidFill>
                <a:cs typeface="AL-Hosam" pitchFamily="2" charset="-78"/>
              </a:rPr>
              <a:t>الكالسيوم</a:t>
            </a:r>
            <a:endParaRPr lang="en-US" b="1" smtClean="0">
              <a:solidFill>
                <a:schemeClr val="bg2"/>
              </a:solidFill>
              <a:cs typeface="AL-Hosam" pitchFamily="2" charset="-78"/>
            </a:endParaRPr>
          </a:p>
        </p:txBody>
      </p:sp>
      <p:sp>
        <p:nvSpPr>
          <p:cNvPr id="25603" name="Rectangle 3"/>
          <p:cNvSpPr>
            <a:spLocks noGrp="1" noChangeArrowheads="1"/>
          </p:cNvSpPr>
          <p:nvPr>
            <p:ph type="body" sz="half" idx="2"/>
          </p:nvPr>
        </p:nvSpPr>
        <p:spPr>
          <a:xfrm>
            <a:off x="4243388" y="1524000"/>
            <a:ext cx="4519612" cy="4572000"/>
          </a:xfrm>
        </p:spPr>
        <p:txBody>
          <a:bodyPr/>
          <a:lstStyle/>
          <a:p>
            <a:pPr algn="r" rtl="1">
              <a:lnSpc>
                <a:spcPct val="90000"/>
              </a:lnSpc>
              <a:buClr>
                <a:srgbClr val="000000"/>
              </a:buClr>
              <a:buFont typeface="Wingdings" pitchFamily="2" charset="2"/>
              <a:buNone/>
            </a:pPr>
            <a:r>
              <a:rPr lang="en-US" sz="2000" b="1" smtClean="0">
                <a:solidFill>
                  <a:schemeClr val="bg2"/>
                </a:solidFill>
              </a:rPr>
              <a:t>     </a:t>
            </a:r>
            <a:r>
              <a:rPr lang="ar-SA" sz="2400" smtClean="0">
                <a:solidFill>
                  <a:schemeClr val="bg2"/>
                </a:solidFill>
              </a:rPr>
              <a:t>يمد هذا المستحضر جسمك بـ 100% من حاجته اليومية من الكالسيوم بطعم الفانيليا. وتحوي الجرعة اليومية على 1000 مليجرام من الكالسيوم المضاف اليه فيتامين د والماغنسيوم وهما عنصران لهما أهميتهما في  استفادة الجسم القصوى وتسهيل امتصاصه للكالسويم . تناول حبتين مع الافطار وحبتين مع العشاء لتضمن حصول جسمك على الكالسيوم الكافي لجعل عظام جسمك قوية  وصحية</a:t>
            </a:r>
            <a:r>
              <a:rPr lang="en-US" sz="2400" smtClean="0">
                <a:solidFill>
                  <a:schemeClr val="bg2"/>
                </a:solidFill>
              </a:rPr>
              <a:t/>
            </a:r>
            <a:br>
              <a:rPr lang="en-US" sz="2400" smtClean="0">
                <a:solidFill>
                  <a:schemeClr val="bg2"/>
                </a:solidFill>
              </a:rPr>
            </a:br>
            <a:endParaRPr lang="en-US" sz="2400" smtClean="0">
              <a:solidFill>
                <a:schemeClr val="bg2"/>
              </a:solidFill>
            </a:endParaRPr>
          </a:p>
        </p:txBody>
      </p:sp>
      <p:sp>
        <p:nvSpPr>
          <p:cNvPr id="25604" name="Rectangle 7"/>
          <p:cNvSpPr>
            <a:spLocks noChangeArrowheads="1"/>
          </p:cNvSpPr>
          <p:nvPr/>
        </p:nvSpPr>
        <p:spPr bwMode="auto">
          <a:xfrm>
            <a:off x="1219200" y="57912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206</a:t>
            </a:r>
            <a:endParaRPr kumimoji="1" lang="en-US" sz="2000" b="1">
              <a:solidFill>
                <a:schemeClr val="bg2"/>
              </a:solidFill>
              <a:latin typeface="Times New Roman" pitchFamily="18" charset="0"/>
            </a:endParaRPr>
          </a:p>
        </p:txBody>
      </p:sp>
      <p:sp>
        <p:nvSpPr>
          <p:cNvPr id="25605" name="Text Box 11"/>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5606" name="Picture 13"/>
          <p:cNvPicPr>
            <a:picLocks noChangeAspect="1" noChangeArrowheads="1"/>
          </p:cNvPicPr>
          <p:nvPr/>
        </p:nvPicPr>
        <p:blipFill>
          <a:blip r:embed="rId3"/>
          <a:srcRect/>
          <a:stretch>
            <a:fillRect/>
          </a:stretch>
        </p:blipFill>
        <p:spPr bwMode="auto">
          <a:xfrm>
            <a:off x="990600" y="1981200"/>
            <a:ext cx="1473200" cy="24749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ChangeArrowheads="1"/>
          </p:cNvSpPr>
          <p:nvPr/>
        </p:nvSpPr>
        <p:spPr bwMode="auto">
          <a:xfrm>
            <a:off x="0" y="304800"/>
            <a:ext cx="8839200" cy="914400"/>
          </a:xfrm>
          <a:prstGeom prst="rect">
            <a:avLst/>
          </a:prstGeom>
          <a:noFill/>
          <a:ln w="9525">
            <a:noFill/>
            <a:miter lim="800000"/>
            <a:headEnd/>
            <a:tailEnd/>
          </a:ln>
        </p:spPr>
        <p:txBody>
          <a:bodyPr lIns="92075" tIns="46038" rIns="92075" bIns="46038" anchor="b"/>
          <a:lstStyle/>
          <a:p>
            <a:pPr algn="ctr" rtl="1"/>
            <a:r>
              <a:rPr kumimoji="1" lang="ar-SA" sz="4800" b="1">
                <a:solidFill>
                  <a:srgbClr val="CC3300"/>
                </a:solidFill>
                <a:latin typeface="Times New Roman" pitchFamily="18" charset="0"/>
              </a:rPr>
              <a:t>الملتي ماكا</a:t>
            </a:r>
            <a:endParaRPr kumimoji="1" lang="en-US" sz="4400" b="1">
              <a:solidFill>
                <a:srgbClr val="CC3300"/>
              </a:solidFill>
              <a:latin typeface="Times New Roman" pitchFamily="18" charset="0"/>
            </a:endParaRPr>
          </a:p>
        </p:txBody>
      </p:sp>
      <p:sp>
        <p:nvSpPr>
          <p:cNvPr id="26627" name="Text Box 7"/>
          <p:cNvSpPr txBox="1">
            <a:spLocks noChangeArrowheads="1"/>
          </p:cNvSpPr>
          <p:nvPr/>
        </p:nvSpPr>
        <p:spPr bwMode="auto">
          <a:xfrm>
            <a:off x="4267200" y="1447800"/>
            <a:ext cx="4419600" cy="4473575"/>
          </a:xfrm>
          <a:prstGeom prst="rect">
            <a:avLst/>
          </a:prstGeom>
          <a:noFill/>
          <a:ln w="12700" cap="sq">
            <a:noFill/>
            <a:miter lim="800000"/>
            <a:headEnd type="none" w="sm" len="sm"/>
            <a:tailEnd type="none" w="sm" len="sm"/>
          </a:ln>
        </p:spPr>
        <p:txBody>
          <a:bodyPr>
            <a:spAutoFit/>
          </a:bodyPr>
          <a:lstStyle/>
          <a:p>
            <a:pPr algn="r" rtl="1">
              <a:buClr>
                <a:schemeClr val="accent1"/>
              </a:buClr>
              <a:buFont typeface="Wingdings" pitchFamily="2" charset="2"/>
              <a:buChar char="v"/>
            </a:pPr>
            <a:r>
              <a:rPr kumimoji="1" lang="en-US" sz="2400">
                <a:solidFill>
                  <a:schemeClr val="bg2"/>
                </a:solidFill>
                <a:latin typeface="Times New Roman" pitchFamily="18" charset="0"/>
              </a:rPr>
              <a:t> </a:t>
            </a:r>
            <a:r>
              <a:rPr kumimoji="1" lang="ar-SA" sz="2400">
                <a:solidFill>
                  <a:srgbClr val="FFFFFF"/>
                </a:solidFill>
                <a:latin typeface="Times New Roman" pitchFamily="18" charset="0"/>
              </a:rPr>
              <a:t> </a:t>
            </a:r>
            <a:r>
              <a:rPr kumimoji="1" lang="ar-SA" sz="2400">
                <a:solidFill>
                  <a:schemeClr val="bg2"/>
                </a:solidFill>
                <a:latin typeface="Times New Roman" pitchFamily="18" charset="0"/>
              </a:rPr>
              <a:t>تزيد الخصوبة والرغبة الجنسية للجنسين</a:t>
            </a:r>
            <a:endParaRPr kumimoji="1" lang="en-US" sz="2400">
              <a:solidFill>
                <a:schemeClr val="bg2"/>
              </a:solidFill>
              <a:latin typeface="Times New Roman" pitchFamily="18" charset="0"/>
            </a:endParaRPr>
          </a:p>
          <a:p>
            <a:pPr algn="r" rtl="1">
              <a:buClr>
                <a:schemeClr val="accent1"/>
              </a:buClr>
              <a:buFont typeface="Wingdings" pitchFamily="2" charset="2"/>
              <a:buChar char="v"/>
            </a:pPr>
            <a:r>
              <a:rPr kumimoji="1" lang="en-US" sz="2400">
                <a:solidFill>
                  <a:schemeClr val="bg2"/>
                </a:solidFill>
                <a:latin typeface="Times New Roman" pitchFamily="18" charset="0"/>
              </a:rPr>
              <a:t> </a:t>
            </a:r>
            <a:r>
              <a:rPr kumimoji="1" lang="ar-SA" sz="2400">
                <a:solidFill>
                  <a:schemeClr val="bg2"/>
                </a:solidFill>
                <a:latin typeface="Times New Roman" pitchFamily="18" charset="0"/>
              </a:rPr>
              <a:t> تحافظ على قوة تحمل أجسامنا وتحسنها</a:t>
            </a:r>
            <a:endParaRPr kumimoji="1" lang="en-US" sz="2400">
              <a:solidFill>
                <a:schemeClr val="bg2"/>
              </a:solidFill>
              <a:latin typeface="Times New Roman" pitchFamily="18" charset="0"/>
            </a:endParaRPr>
          </a:p>
          <a:p>
            <a:pPr algn="r" rtl="1">
              <a:buClr>
                <a:schemeClr val="accent1"/>
              </a:buClr>
              <a:buFont typeface="Wingdings" pitchFamily="2" charset="2"/>
              <a:buChar char="v"/>
            </a:pPr>
            <a:r>
              <a:rPr kumimoji="1" lang="en-US" sz="2400">
                <a:solidFill>
                  <a:schemeClr val="bg2"/>
                </a:solidFill>
                <a:latin typeface="Times New Roman" pitchFamily="18" charset="0"/>
              </a:rPr>
              <a:t> </a:t>
            </a:r>
            <a:r>
              <a:rPr kumimoji="1" lang="ar-SA" sz="2400">
                <a:solidFill>
                  <a:schemeClr val="bg2"/>
                </a:solidFill>
                <a:latin typeface="Times New Roman" pitchFamily="18" charset="0"/>
              </a:rPr>
              <a:t> تمنع الإرهاق</a:t>
            </a:r>
            <a:r>
              <a:rPr kumimoji="1" lang="en-US" sz="2400">
                <a:solidFill>
                  <a:schemeClr val="bg2"/>
                </a:solidFill>
                <a:latin typeface="Times New Roman" pitchFamily="18" charset="0"/>
              </a:rPr>
              <a:t>  </a:t>
            </a:r>
            <a:r>
              <a:rPr kumimoji="1" lang="ar-SA" sz="2400">
                <a:solidFill>
                  <a:schemeClr val="bg2"/>
                </a:solidFill>
                <a:latin typeface="Times New Roman" pitchFamily="18" charset="0"/>
              </a:rPr>
              <a:t> </a:t>
            </a:r>
            <a:endParaRPr kumimoji="1" lang="en-US" sz="2400">
              <a:solidFill>
                <a:schemeClr val="bg2"/>
              </a:solidFill>
              <a:latin typeface="Times New Roman" pitchFamily="18" charset="0"/>
            </a:endParaRPr>
          </a:p>
          <a:p>
            <a:pPr algn="r" rtl="1">
              <a:buClr>
                <a:schemeClr val="accent1"/>
              </a:buClr>
              <a:buFont typeface="Wingdings" pitchFamily="2" charset="2"/>
              <a:buChar char="v"/>
            </a:pPr>
            <a:r>
              <a:rPr kumimoji="1" lang="en-US" sz="2400">
                <a:solidFill>
                  <a:schemeClr val="bg2"/>
                </a:solidFill>
                <a:latin typeface="Times New Roman" pitchFamily="18" charset="0"/>
              </a:rPr>
              <a:t> </a:t>
            </a:r>
            <a:r>
              <a:rPr kumimoji="1" lang="ar-SA" sz="2400">
                <a:solidFill>
                  <a:schemeClr val="bg2"/>
                </a:solidFill>
                <a:latin typeface="Times New Roman" pitchFamily="18" charset="0"/>
              </a:rPr>
              <a:t> تقلل من آثار الاجهاد</a:t>
            </a:r>
          </a:p>
          <a:p>
            <a:pPr algn="r" rtl="1">
              <a:buClr>
                <a:schemeClr val="accent1"/>
              </a:buClr>
              <a:buFont typeface="Wingdings" pitchFamily="2" charset="2"/>
              <a:buChar char="v"/>
            </a:pPr>
            <a:r>
              <a:rPr kumimoji="1" lang="en-US" sz="2400">
                <a:solidFill>
                  <a:schemeClr val="bg2"/>
                </a:solidFill>
                <a:latin typeface="Times New Roman" pitchFamily="18" charset="0"/>
              </a:rPr>
              <a:t>  </a:t>
            </a:r>
            <a:r>
              <a:rPr kumimoji="1" lang="ar-SA" sz="2400">
                <a:solidFill>
                  <a:schemeClr val="bg2"/>
                </a:solidFill>
                <a:latin typeface="Times New Roman" pitchFamily="18" charset="0"/>
              </a:rPr>
              <a:t> تفيد </a:t>
            </a:r>
            <a:r>
              <a:rPr kumimoji="1" lang="ar-SA" sz="2400">
                <a:solidFill>
                  <a:schemeClr val="bg2"/>
                </a:solidFill>
                <a:cs typeface="Arial" pitchFamily="34" charset="0"/>
              </a:rPr>
              <a:t>عدم انتظام الدورة والاختلالات الهرمونية للنساء</a:t>
            </a:r>
          </a:p>
          <a:p>
            <a:pPr algn="r" rtl="1">
              <a:buClr>
                <a:schemeClr val="accent1"/>
              </a:buClr>
              <a:buFont typeface="Wingdings" pitchFamily="2" charset="2"/>
              <a:buChar char="v"/>
            </a:pPr>
            <a:r>
              <a:rPr kumimoji="1" lang="en-US" sz="2400">
                <a:solidFill>
                  <a:schemeClr val="bg2"/>
                </a:solidFill>
                <a:cs typeface="Arial" pitchFamily="34" charset="0"/>
              </a:rPr>
              <a:t> </a:t>
            </a:r>
            <a:r>
              <a:rPr kumimoji="1" lang="ar-SA" sz="2400">
                <a:solidFill>
                  <a:schemeClr val="bg2"/>
                </a:solidFill>
                <a:cs typeface="Arial" pitchFamily="34" charset="0"/>
              </a:rPr>
              <a:t> يمكن استخدامها بواسطة الرياضيين بديلا عن الهرمونات المحرمة دوليا في المنافسات الرياضية</a:t>
            </a:r>
            <a:endParaRPr kumimoji="1" lang="ar-SA" sz="2400">
              <a:solidFill>
                <a:schemeClr val="bg2"/>
              </a:solidFill>
              <a:latin typeface="Times New Roman" pitchFamily="18" charset="0"/>
            </a:endParaRPr>
          </a:p>
          <a:p>
            <a:pPr algn="r" rtl="1">
              <a:buClr>
                <a:schemeClr val="accent1"/>
              </a:buClr>
              <a:buFont typeface="Wingdings" pitchFamily="2" charset="2"/>
              <a:buChar char="v"/>
            </a:pPr>
            <a:r>
              <a:rPr kumimoji="1" lang="ar-SA" sz="2400">
                <a:solidFill>
                  <a:schemeClr val="bg2"/>
                </a:solidFill>
                <a:latin typeface="Times New Roman" pitchFamily="18" charset="0"/>
              </a:rPr>
              <a:t> تقوي الصفاء الذهني</a:t>
            </a:r>
            <a:endParaRPr kumimoji="1" lang="en-US" sz="2400">
              <a:solidFill>
                <a:schemeClr val="bg2"/>
              </a:solidFill>
              <a:latin typeface="Times New Roman" pitchFamily="18" charset="0"/>
            </a:endParaRPr>
          </a:p>
          <a:p>
            <a:pPr algn="r" rtl="1">
              <a:buClr>
                <a:schemeClr val="accent1"/>
              </a:buClr>
              <a:buFont typeface="Wingdings" pitchFamily="2" charset="2"/>
              <a:buChar char="v"/>
            </a:pPr>
            <a:r>
              <a:rPr kumimoji="1" lang="en-US" sz="2400">
                <a:solidFill>
                  <a:schemeClr val="bg2"/>
                </a:solidFill>
                <a:latin typeface="Times New Roman" pitchFamily="18" charset="0"/>
              </a:rPr>
              <a:t> </a:t>
            </a:r>
            <a:r>
              <a:rPr kumimoji="1" lang="ar-SA" sz="2400">
                <a:solidFill>
                  <a:schemeClr val="bg2"/>
                </a:solidFill>
                <a:latin typeface="Times New Roman" pitchFamily="18" charset="0"/>
              </a:rPr>
              <a:t> العشب الجنسي لشعب الإنكا  في أمريكا الجنوبية وتسمى أيضا الجينسينغ البيروفي</a:t>
            </a:r>
            <a:endParaRPr kumimoji="1" lang="en-US" sz="2400">
              <a:solidFill>
                <a:schemeClr val="bg2"/>
              </a:solidFill>
              <a:latin typeface="Times New Roman" pitchFamily="18" charset="0"/>
            </a:endParaRPr>
          </a:p>
        </p:txBody>
      </p:sp>
      <p:sp>
        <p:nvSpPr>
          <p:cNvPr id="26628" name="Rectangle 8"/>
          <p:cNvSpPr>
            <a:spLocks noChangeArrowheads="1"/>
          </p:cNvSpPr>
          <p:nvPr/>
        </p:nvSpPr>
        <p:spPr bwMode="auto">
          <a:xfrm>
            <a:off x="1905000" y="59436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215</a:t>
            </a:r>
            <a:endParaRPr kumimoji="1" lang="en-US" sz="2000" b="1">
              <a:solidFill>
                <a:schemeClr val="bg2"/>
              </a:solidFill>
              <a:latin typeface="Times New Roman" pitchFamily="18" charset="0"/>
            </a:endParaRPr>
          </a:p>
        </p:txBody>
      </p:sp>
      <p:sp>
        <p:nvSpPr>
          <p:cNvPr id="26629"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26630" name="Picture 11"/>
          <p:cNvPicPr>
            <a:picLocks noChangeAspect="1" noChangeArrowheads="1"/>
          </p:cNvPicPr>
          <p:nvPr/>
        </p:nvPicPr>
        <p:blipFill>
          <a:blip r:embed="rId3"/>
          <a:srcRect/>
          <a:stretch>
            <a:fillRect/>
          </a:stretch>
        </p:blipFill>
        <p:spPr bwMode="auto">
          <a:xfrm>
            <a:off x="1143000" y="1905000"/>
            <a:ext cx="1968500" cy="27670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p:cNvSpPr>
            <a:spLocks noGrp="1" noChangeArrowheads="1"/>
          </p:cNvSpPr>
          <p:nvPr>
            <p:ph type="title"/>
          </p:nvPr>
        </p:nvSpPr>
        <p:spPr>
          <a:noFill/>
        </p:spPr>
        <p:txBody>
          <a:bodyPr/>
          <a:lstStyle/>
          <a:p>
            <a:pPr algn="ctr"/>
            <a:r>
              <a:rPr kumimoji="0" lang="ar-SA" sz="3600" smtClean="0">
                <a:solidFill>
                  <a:schemeClr val="bg2"/>
                </a:solidFill>
                <a:cs typeface="AL-Hosam" pitchFamily="2" charset="-78"/>
              </a:rPr>
              <a:t>عسل النحل الأصلي من فور يفر</a:t>
            </a:r>
            <a:endParaRPr kumimoji="0" lang="en-US" sz="3600" smtClean="0">
              <a:solidFill>
                <a:schemeClr val="bg2"/>
              </a:solidFill>
              <a:cs typeface="AL-Hosam" pitchFamily="2" charset="-78"/>
            </a:endParaRPr>
          </a:p>
        </p:txBody>
      </p:sp>
      <p:pic>
        <p:nvPicPr>
          <p:cNvPr id="27651" name="Picture 3"/>
          <p:cNvPicPr>
            <a:picLocks noGrp="1" noChangeAspect="1" noChangeArrowheads="1"/>
          </p:cNvPicPr>
          <p:nvPr>
            <p:ph sz="quarter" idx="1"/>
          </p:nvPr>
        </p:nvPicPr>
        <p:blipFill>
          <a:blip r:embed="rId3"/>
          <a:srcRect/>
          <a:stretch>
            <a:fillRect/>
          </a:stretch>
        </p:blipFill>
        <p:spPr>
          <a:xfrm flipH="1">
            <a:off x="2566988" y="2895600"/>
            <a:ext cx="0" cy="0"/>
          </a:xfrm>
          <a:noFill/>
        </p:spPr>
      </p:pic>
      <p:sp>
        <p:nvSpPr>
          <p:cNvPr id="27652" name="Rectangle 4"/>
          <p:cNvSpPr>
            <a:spLocks noGrp="1" noChangeArrowheads="1"/>
          </p:cNvSpPr>
          <p:nvPr>
            <p:ph type="body" sz="half" idx="3"/>
          </p:nvPr>
        </p:nvSpPr>
        <p:spPr/>
        <p:txBody>
          <a:bodyPr/>
          <a:lstStyle/>
          <a:p>
            <a:pPr algn="r" rtl="1">
              <a:buClr>
                <a:schemeClr val="accent1"/>
              </a:buClr>
              <a:buFont typeface="Wingdings" pitchFamily="2" charset="2"/>
              <a:buChar char="v"/>
            </a:pPr>
            <a:r>
              <a:rPr lang="en-US" smtClean="0">
                <a:solidFill>
                  <a:srgbClr val="000000"/>
                </a:solidFill>
              </a:rPr>
              <a:t> </a:t>
            </a:r>
            <a:r>
              <a:rPr lang="ar-SA" sz="2800" smtClean="0">
                <a:solidFill>
                  <a:schemeClr val="bg2"/>
                </a:solidFill>
              </a:rPr>
              <a:t>عسل نحل طبيعي ونقي ومضاف اليه حبوب اللقاح والرويال جيللي</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غذاء طبيعي يحتوي على 22 مادة حيوية للجسم</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يزيد مستويات الطاقة للجسم</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يساعد في عملية الهضم</a:t>
            </a:r>
            <a:endParaRPr lang="en-US" sz="2800" smtClean="0">
              <a:solidFill>
                <a:schemeClr val="bg2"/>
              </a:solidFill>
            </a:endParaRPr>
          </a:p>
        </p:txBody>
      </p:sp>
      <p:sp>
        <p:nvSpPr>
          <p:cNvPr id="27653" name="Rectangle 5"/>
          <p:cNvSpPr>
            <a:spLocks noChangeArrowheads="1"/>
          </p:cNvSpPr>
          <p:nvPr/>
        </p:nvSpPr>
        <p:spPr bwMode="auto">
          <a:xfrm>
            <a:off x="1981200" y="61722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25</a:t>
            </a:r>
            <a:endParaRPr kumimoji="1" lang="en-US" sz="2000" b="1">
              <a:solidFill>
                <a:schemeClr val="bg2"/>
              </a:solidFill>
              <a:latin typeface="Times New Roman" pitchFamily="18" charset="0"/>
            </a:endParaRPr>
          </a:p>
        </p:txBody>
      </p:sp>
      <p:pic>
        <p:nvPicPr>
          <p:cNvPr id="27654" name="Picture 6"/>
          <p:cNvPicPr>
            <a:picLocks noGrp="1" noChangeAspect="1" noChangeArrowheads="1"/>
          </p:cNvPicPr>
          <p:nvPr>
            <p:ph sz="quarter" idx="2"/>
          </p:nvPr>
        </p:nvPicPr>
        <p:blipFill>
          <a:blip r:embed="rId3"/>
          <a:srcRect/>
          <a:stretch>
            <a:fillRect/>
          </a:stretch>
        </p:blipFill>
        <p:spPr>
          <a:xfrm>
            <a:off x="2566988" y="5029200"/>
            <a:ext cx="0" cy="0"/>
          </a:xfrm>
          <a:noFill/>
        </p:spPr>
      </p:pic>
      <p:sp>
        <p:nvSpPr>
          <p:cNvPr id="27655" name="Text Box 8"/>
          <p:cNvSpPr txBox="1">
            <a:spLocks noChangeArrowheads="1"/>
          </p:cNvSpPr>
          <p:nvPr/>
        </p:nvSpPr>
        <p:spPr bwMode="auto">
          <a:xfrm>
            <a:off x="533400" y="457200"/>
            <a:ext cx="2514600" cy="457200"/>
          </a:xfrm>
          <a:prstGeom prst="rect">
            <a:avLst/>
          </a:prstGeom>
          <a:solidFill>
            <a:srgbClr val="CC3300"/>
          </a:solidFill>
          <a:ln w="12700" cap="sq">
            <a:noFill/>
            <a:miter lim="800000"/>
            <a:headEnd type="none" w="sm" len="sm"/>
            <a:tailEnd type="none" w="sm" len="sm"/>
          </a:ln>
        </p:spPr>
        <p:txBody>
          <a:bodyPr>
            <a:spAutoFit/>
          </a:bodyPr>
          <a:lstStyle/>
          <a:p>
            <a:pPr algn="r" rtl="1"/>
            <a:r>
              <a:rPr lang="ar-SA" sz="2400" b="1">
                <a:solidFill>
                  <a:srgbClr val="FFFF00"/>
                </a:solidFill>
                <a:latin typeface="Times New Roman" pitchFamily="18" charset="0"/>
              </a:rPr>
              <a:t> منتجات خلية النحل</a:t>
            </a:r>
            <a:endParaRPr lang="en-US" sz="2400" b="1">
              <a:solidFill>
                <a:srgbClr val="FFFF00"/>
              </a:solidFill>
              <a:latin typeface="Times New Roman" pitchFamily="18" charset="0"/>
            </a:endParaRPr>
          </a:p>
        </p:txBody>
      </p:sp>
      <p:pic>
        <p:nvPicPr>
          <p:cNvPr id="27656" name="Picture 9"/>
          <p:cNvPicPr>
            <a:picLocks noChangeAspect="1" noChangeArrowheads="1"/>
          </p:cNvPicPr>
          <p:nvPr/>
        </p:nvPicPr>
        <p:blipFill>
          <a:blip r:embed="rId4"/>
          <a:srcRect/>
          <a:stretch>
            <a:fillRect/>
          </a:stretch>
        </p:blipFill>
        <p:spPr bwMode="auto">
          <a:xfrm>
            <a:off x="838200" y="1600200"/>
            <a:ext cx="1968500" cy="3735388"/>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p:cNvSpPr>
            <a:spLocks noGrp="1" noChangeArrowheads="1"/>
          </p:cNvSpPr>
          <p:nvPr>
            <p:ph type="title"/>
          </p:nvPr>
        </p:nvSpPr>
        <p:spPr>
          <a:noFill/>
        </p:spPr>
        <p:txBody>
          <a:bodyPr/>
          <a:lstStyle/>
          <a:p>
            <a:pPr algn="ctr" rtl="1"/>
            <a:r>
              <a:rPr kumimoji="0" lang="ar-SA" sz="3600" b="1" smtClean="0">
                <a:solidFill>
                  <a:schemeClr val="bg2"/>
                </a:solidFill>
                <a:cs typeface="AL-Hosam" pitchFamily="2" charset="-78"/>
              </a:rPr>
              <a:t> رويال جيللي</a:t>
            </a:r>
            <a:br>
              <a:rPr kumimoji="0" lang="ar-SA" sz="3600" b="1" smtClean="0">
                <a:solidFill>
                  <a:schemeClr val="bg2"/>
                </a:solidFill>
                <a:cs typeface="AL-Hosam" pitchFamily="2" charset="-78"/>
              </a:rPr>
            </a:br>
            <a:r>
              <a:rPr kumimoji="0" lang="ar-SA" sz="3600" b="1" smtClean="0">
                <a:solidFill>
                  <a:schemeClr val="bg2"/>
                </a:solidFill>
                <a:cs typeface="AL-Hosam" pitchFamily="2" charset="-78"/>
              </a:rPr>
              <a:t>(غذاء ملكات النحل)</a:t>
            </a:r>
            <a:endParaRPr kumimoji="0" lang="en-US" sz="3600" smtClean="0">
              <a:solidFill>
                <a:schemeClr val="bg2"/>
              </a:solidFill>
              <a:cs typeface="AL-Hosam" pitchFamily="2" charset="-78"/>
            </a:endParaRPr>
          </a:p>
        </p:txBody>
      </p:sp>
      <p:sp>
        <p:nvSpPr>
          <p:cNvPr id="28675" name="Rectangle 3"/>
          <p:cNvSpPr>
            <a:spLocks noGrp="1" noChangeArrowheads="1"/>
          </p:cNvSpPr>
          <p:nvPr>
            <p:ph type="body" sz="half" idx="2"/>
          </p:nvPr>
        </p:nvSpPr>
        <p:spPr/>
        <p:txBody>
          <a:bodyPr>
            <a:normAutofit lnSpcReduction="10000"/>
          </a:bodyPr>
          <a:lstStyle/>
          <a:p>
            <a:pPr algn="r" rtl="1">
              <a:lnSpc>
                <a:spcPct val="90000"/>
              </a:lnSpc>
              <a:buClr>
                <a:schemeClr val="accent1"/>
              </a:buClr>
              <a:buFont typeface="Wingdings" pitchFamily="2" charset="2"/>
              <a:buChar char="v"/>
            </a:pPr>
            <a:r>
              <a:rPr lang="ar-SA" sz="2800" smtClean="0">
                <a:solidFill>
                  <a:srgbClr val="000000"/>
                </a:solidFill>
              </a:rPr>
              <a:t> </a:t>
            </a:r>
            <a:r>
              <a:rPr lang="ar-SA" sz="2800" smtClean="0">
                <a:solidFill>
                  <a:schemeClr val="bg2"/>
                </a:solidFill>
              </a:rPr>
              <a:t>يزيد القوة الجسدية والعقلية</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يقلل حالات الاجهاد</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منشط قوي</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يقلل نسبة الكوليسترول</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يفيد خلايا الجلد</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يساعد في بناء الخلايا</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غني بالأحماض الأمينية والمعادن وفيتامين ب</a:t>
            </a:r>
            <a:r>
              <a:rPr lang="en-US" sz="2800" smtClean="0">
                <a:solidFill>
                  <a:srgbClr val="FFFFFF"/>
                </a:solidFill>
              </a:rPr>
              <a:t> </a:t>
            </a:r>
          </a:p>
          <a:p>
            <a:pPr algn="r" rtl="1">
              <a:lnSpc>
                <a:spcPct val="90000"/>
              </a:lnSpc>
              <a:buClr>
                <a:schemeClr val="accent1"/>
              </a:buClr>
              <a:buFont typeface="Wingdings" pitchFamily="2" charset="2"/>
              <a:buChar char="v"/>
            </a:pPr>
            <a:r>
              <a:rPr lang="en-US" sz="2800" smtClean="0">
                <a:solidFill>
                  <a:srgbClr val="9249E3"/>
                </a:solidFill>
              </a:rPr>
              <a:t>    </a:t>
            </a:r>
            <a:r>
              <a:rPr lang="ar-SA" sz="2800" smtClean="0">
                <a:solidFill>
                  <a:srgbClr val="9249E3"/>
                </a:solidFill>
              </a:rPr>
              <a:t> </a:t>
            </a:r>
            <a:endParaRPr lang="en-US" sz="2800" smtClean="0">
              <a:solidFill>
                <a:srgbClr val="9249E3"/>
              </a:solidFill>
            </a:endParaRPr>
          </a:p>
        </p:txBody>
      </p:sp>
      <p:sp>
        <p:nvSpPr>
          <p:cNvPr id="28676" name="Rectangle 4"/>
          <p:cNvSpPr>
            <a:spLocks noChangeArrowheads="1"/>
          </p:cNvSpPr>
          <p:nvPr/>
        </p:nvSpPr>
        <p:spPr bwMode="auto">
          <a:xfrm>
            <a:off x="1676400" y="5638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36</a:t>
            </a:r>
            <a:endParaRPr kumimoji="1" lang="en-US" sz="2000" b="1">
              <a:solidFill>
                <a:schemeClr val="bg2"/>
              </a:solidFill>
              <a:latin typeface="Times New Roman" pitchFamily="18" charset="0"/>
            </a:endParaRPr>
          </a:p>
        </p:txBody>
      </p:sp>
      <p:sp>
        <p:nvSpPr>
          <p:cNvPr id="28677" name="Text Box 6"/>
          <p:cNvSpPr txBox="1">
            <a:spLocks noChangeArrowheads="1"/>
          </p:cNvSpPr>
          <p:nvPr/>
        </p:nvSpPr>
        <p:spPr bwMode="auto">
          <a:xfrm>
            <a:off x="533400" y="457200"/>
            <a:ext cx="2514600" cy="457200"/>
          </a:xfrm>
          <a:prstGeom prst="rect">
            <a:avLst/>
          </a:prstGeom>
          <a:solidFill>
            <a:srgbClr val="CC3300"/>
          </a:solidFill>
          <a:ln w="12700" cap="sq">
            <a:noFill/>
            <a:miter lim="800000"/>
            <a:headEnd type="none" w="sm" len="sm"/>
            <a:tailEnd type="none" w="sm" len="sm"/>
          </a:ln>
        </p:spPr>
        <p:txBody>
          <a:bodyPr>
            <a:spAutoFit/>
          </a:bodyPr>
          <a:lstStyle/>
          <a:p>
            <a:pPr algn="r" rtl="1"/>
            <a:r>
              <a:rPr lang="ar-SA" sz="2400" b="1">
                <a:solidFill>
                  <a:srgbClr val="FFFF00"/>
                </a:solidFill>
                <a:latin typeface="Times New Roman" pitchFamily="18" charset="0"/>
              </a:rPr>
              <a:t> منتجات خلية النحل</a:t>
            </a:r>
            <a:endParaRPr lang="en-US" sz="2400" b="1">
              <a:solidFill>
                <a:srgbClr val="FFFF00"/>
              </a:solidFill>
              <a:latin typeface="Times New Roman" pitchFamily="18" charset="0"/>
            </a:endParaRPr>
          </a:p>
        </p:txBody>
      </p:sp>
      <p:pic>
        <p:nvPicPr>
          <p:cNvPr id="28678" name="Picture 8"/>
          <p:cNvPicPr>
            <a:picLocks noChangeAspect="1" noChangeArrowheads="1"/>
          </p:cNvPicPr>
          <p:nvPr/>
        </p:nvPicPr>
        <p:blipFill>
          <a:blip r:embed="rId3"/>
          <a:srcRect/>
          <a:stretch>
            <a:fillRect/>
          </a:stretch>
        </p:blipFill>
        <p:spPr bwMode="auto">
          <a:xfrm>
            <a:off x="609600" y="1524000"/>
            <a:ext cx="2689225" cy="35544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a:spLocks noGrp="1" noChangeArrowheads="1"/>
          </p:cNvSpPr>
          <p:nvPr>
            <p:ph type="title"/>
          </p:nvPr>
        </p:nvSpPr>
        <p:spPr>
          <a:noFill/>
        </p:spPr>
        <p:txBody>
          <a:bodyPr/>
          <a:lstStyle/>
          <a:p>
            <a:pPr algn="ctr"/>
            <a:r>
              <a:rPr kumimoji="0" lang="ar-SA" sz="3600" b="1" smtClean="0">
                <a:solidFill>
                  <a:schemeClr val="bg2"/>
                </a:solidFill>
                <a:cs typeface="AL-Hosam" pitchFamily="2" charset="-78"/>
              </a:rPr>
              <a:t>بي بولين (حبوب اللقاح)</a:t>
            </a:r>
            <a:endParaRPr kumimoji="0" lang="en-US" sz="3600" b="1" smtClean="0">
              <a:solidFill>
                <a:schemeClr val="bg2"/>
              </a:solidFill>
              <a:cs typeface="AL-Hosam" pitchFamily="2" charset="-78"/>
            </a:endParaRPr>
          </a:p>
        </p:txBody>
      </p:sp>
      <p:sp>
        <p:nvSpPr>
          <p:cNvPr id="29699" name="Rectangle 3"/>
          <p:cNvSpPr>
            <a:spLocks noGrp="1" noChangeArrowheads="1"/>
          </p:cNvSpPr>
          <p:nvPr>
            <p:ph type="body" sz="half" idx="2"/>
          </p:nvPr>
        </p:nvSpPr>
        <p:spPr/>
        <p:txBody>
          <a:bodyPr/>
          <a:lstStyle/>
          <a:p>
            <a:pPr algn="r" rtl="1">
              <a:lnSpc>
                <a:spcPct val="90000"/>
              </a:lnSpc>
              <a:buClr>
                <a:schemeClr val="accent1"/>
              </a:buClr>
              <a:buFont typeface="Wingdings" pitchFamily="2" charset="2"/>
              <a:buChar char="v"/>
            </a:pPr>
            <a:r>
              <a:rPr lang="en-US" sz="2800" smtClean="0">
                <a:solidFill>
                  <a:srgbClr val="000000"/>
                </a:solidFill>
              </a:rPr>
              <a:t> </a:t>
            </a:r>
            <a:r>
              <a:rPr lang="ar-SA" sz="2800" smtClean="0">
                <a:solidFill>
                  <a:schemeClr val="bg2"/>
                </a:solidFill>
              </a:rPr>
              <a:t>غنية بالفيتامينات والمعادن</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فاتحة الشهية</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تساعد على الهضم</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تزيل الاجهاد التعب</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تساعد في علاج مشاكل المجاري البولية الناتجة عن كبر السن</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مفيد للمرضى الذين يعانون من مشاكل البروستاتا والربو</a:t>
            </a:r>
            <a:endParaRPr lang="en-US" sz="2800" smtClean="0">
              <a:solidFill>
                <a:schemeClr val="bg2"/>
              </a:solidFill>
            </a:endParaRPr>
          </a:p>
        </p:txBody>
      </p:sp>
      <p:sp>
        <p:nvSpPr>
          <p:cNvPr id="29700" name="Rectangle 4"/>
          <p:cNvSpPr>
            <a:spLocks noChangeArrowheads="1"/>
          </p:cNvSpPr>
          <p:nvPr/>
        </p:nvSpPr>
        <p:spPr bwMode="auto">
          <a:xfrm>
            <a:off x="1828800" y="6019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26</a:t>
            </a:r>
            <a:endParaRPr kumimoji="1" lang="en-US" sz="2000" b="1">
              <a:solidFill>
                <a:schemeClr val="bg2"/>
              </a:solidFill>
              <a:latin typeface="Times New Roman" pitchFamily="18" charset="0"/>
            </a:endParaRPr>
          </a:p>
        </p:txBody>
      </p:sp>
      <p:pic>
        <p:nvPicPr>
          <p:cNvPr id="29701" name="Picture 5"/>
          <p:cNvPicPr>
            <a:picLocks noGrp="1" noChangeAspect="1" noChangeArrowheads="1"/>
          </p:cNvPicPr>
          <p:nvPr>
            <p:ph sz="half" idx="1"/>
          </p:nvPr>
        </p:nvPicPr>
        <p:blipFill>
          <a:blip r:embed="rId3"/>
          <a:srcRect/>
          <a:stretch>
            <a:fillRect/>
          </a:stretch>
        </p:blipFill>
        <p:spPr>
          <a:xfrm>
            <a:off x="609600" y="1447800"/>
            <a:ext cx="3143250" cy="4410075"/>
          </a:xfrm>
          <a:noFill/>
        </p:spPr>
      </p:pic>
      <p:sp>
        <p:nvSpPr>
          <p:cNvPr id="29702" name="Text Box 6"/>
          <p:cNvSpPr txBox="1">
            <a:spLocks noChangeArrowheads="1"/>
          </p:cNvSpPr>
          <p:nvPr/>
        </p:nvSpPr>
        <p:spPr bwMode="auto">
          <a:xfrm>
            <a:off x="533400" y="457200"/>
            <a:ext cx="2514600" cy="457200"/>
          </a:xfrm>
          <a:prstGeom prst="rect">
            <a:avLst/>
          </a:prstGeom>
          <a:solidFill>
            <a:srgbClr val="CC3300"/>
          </a:solidFill>
          <a:ln w="12700" cap="sq">
            <a:noFill/>
            <a:miter lim="800000"/>
            <a:headEnd type="none" w="sm" len="sm"/>
            <a:tailEnd type="none" w="sm" len="sm"/>
          </a:ln>
        </p:spPr>
        <p:txBody>
          <a:bodyPr>
            <a:spAutoFit/>
          </a:bodyPr>
          <a:lstStyle/>
          <a:p>
            <a:pPr algn="r" rtl="1"/>
            <a:r>
              <a:rPr lang="ar-SA" sz="2400" b="1">
                <a:solidFill>
                  <a:srgbClr val="FFFF00"/>
                </a:solidFill>
                <a:latin typeface="Times New Roman" pitchFamily="18" charset="0"/>
              </a:rPr>
              <a:t> منتجات خلية النحل</a:t>
            </a:r>
            <a:endParaRPr lang="en-US" sz="2400" b="1">
              <a:solidFill>
                <a:srgbClr val="FFFF00"/>
              </a:solidFill>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a:spLocks noGrp="1" noChangeArrowheads="1"/>
          </p:cNvSpPr>
          <p:nvPr>
            <p:ph type="title"/>
          </p:nvPr>
        </p:nvSpPr>
        <p:spPr>
          <a:noFill/>
        </p:spPr>
        <p:txBody>
          <a:bodyPr/>
          <a:lstStyle/>
          <a:p>
            <a:pPr algn="ctr"/>
            <a:r>
              <a:rPr kumimoji="0" lang="ar-SA" sz="2800" smtClean="0">
                <a:solidFill>
                  <a:schemeClr val="bg2"/>
                </a:solidFill>
                <a:cs typeface="AL-Hosam" pitchFamily="2" charset="-78"/>
              </a:rPr>
              <a:t>بي بروبوليس (العكبر)</a:t>
            </a:r>
            <a:br>
              <a:rPr kumimoji="0" lang="ar-SA" sz="2800" smtClean="0">
                <a:solidFill>
                  <a:schemeClr val="bg2"/>
                </a:solidFill>
                <a:cs typeface="AL-Hosam" pitchFamily="2" charset="-78"/>
              </a:rPr>
            </a:br>
            <a:r>
              <a:rPr kumimoji="0" lang="ar-SA" sz="2800" smtClean="0">
                <a:solidFill>
                  <a:schemeClr val="bg2"/>
                </a:solidFill>
                <a:cs typeface="AL-Hosam" pitchFamily="2" charset="-78"/>
              </a:rPr>
              <a:t>المضاد الحيوي الطبيعي من خلية النحل</a:t>
            </a:r>
            <a:endParaRPr kumimoji="0" lang="en-US" sz="2800" smtClean="0">
              <a:solidFill>
                <a:schemeClr val="bg2"/>
              </a:solidFill>
              <a:cs typeface="AL-Hosam" pitchFamily="2" charset="-78"/>
            </a:endParaRPr>
          </a:p>
        </p:txBody>
      </p:sp>
      <p:sp>
        <p:nvSpPr>
          <p:cNvPr id="30723" name="Rectangle 3"/>
          <p:cNvSpPr>
            <a:spLocks noGrp="1" noChangeArrowheads="1"/>
          </p:cNvSpPr>
          <p:nvPr>
            <p:ph type="body" sz="half" idx="2"/>
          </p:nvPr>
        </p:nvSpPr>
        <p:spPr/>
        <p:txBody>
          <a:bodyPr/>
          <a:lstStyle/>
          <a:p>
            <a:pPr>
              <a:lnSpc>
                <a:spcPct val="90000"/>
              </a:lnSpc>
              <a:buClr>
                <a:schemeClr val="accent1"/>
              </a:buClr>
              <a:buFont typeface="Wingdings" pitchFamily="2" charset="2"/>
              <a:buChar char="v"/>
            </a:pPr>
            <a:endParaRPr lang="en-US" sz="2400" smtClean="0">
              <a:solidFill>
                <a:srgbClr val="000000"/>
              </a:solidFill>
            </a:endParaRPr>
          </a:p>
          <a:p>
            <a:pPr algn="r" rtl="1">
              <a:lnSpc>
                <a:spcPct val="90000"/>
              </a:lnSpc>
              <a:buClr>
                <a:schemeClr val="accent1"/>
              </a:buClr>
              <a:buFont typeface="Wingdings" pitchFamily="2" charset="2"/>
              <a:buChar char="v"/>
            </a:pPr>
            <a:r>
              <a:rPr lang="en-US" sz="2800" smtClean="0">
                <a:solidFill>
                  <a:srgbClr val="000000"/>
                </a:solidFill>
              </a:rPr>
              <a:t> </a:t>
            </a:r>
            <a:r>
              <a:rPr lang="ar-SA" sz="2000" smtClean="0">
                <a:solidFill>
                  <a:schemeClr val="bg2"/>
                </a:solidFill>
              </a:rPr>
              <a:t>تجمع هذه المادة من أشجار تنمو في بيئة خالية تماما من استخدام المبيدات الزراعية</a:t>
            </a:r>
            <a:endParaRPr lang="en-US" sz="2000" smtClean="0">
              <a:solidFill>
                <a:schemeClr val="bg2"/>
              </a:solidFill>
            </a:endParaRPr>
          </a:p>
          <a:p>
            <a:pPr algn="r" rtl="1">
              <a:lnSpc>
                <a:spcPct val="90000"/>
              </a:lnSpc>
              <a:buClr>
                <a:schemeClr val="accent1"/>
              </a:buClr>
              <a:buFont typeface="Wingdings" pitchFamily="2" charset="2"/>
              <a:buChar char="v"/>
            </a:pPr>
            <a:r>
              <a:rPr lang="ar-SA" sz="2000" smtClean="0">
                <a:solidFill>
                  <a:schemeClr val="bg2"/>
                </a:solidFill>
              </a:rPr>
              <a:t> أضيف الرويال جيللي للمستحضر</a:t>
            </a:r>
            <a:endParaRPr lang="en-US" sz="2000" smtClean="0">
              <a:solidFill>
                <a:schemeClr val="bg2"/>
              </a:solidFill>
            </a:endParaRPr>
          </a:p>
          <a:p>
            <a:pPr algn="r" rtl="1">
              <a:lnSpc>
                <a:spcPct val="90000"/>
              </a:lnSpc>
              <a:buClr>
                <a:schemeClr val="accent1"/>
              </a:buClr>
              <a:buFont typeface="Wingdings" pitchFamily="2" charset="2"/>
              <a:buChar char="v"/>
            </a:pPr>
            <a:r>
              <a:rPr lang="ar-SA" sz="2000" smtClean="0">
                <a:solidFill>
                  <a:schemeClr val="bg2"/>
                </a:solidFill>
              </a:rPr>
              <a:t> تحتوي على 22 من الأحماض الأمينية وفيتامين ب المركب</a:t>
            </a:r>
            <a:endParaRPr lang="en-US" sz="2000" smtClean="0">
              <a:solidFill>
                <a:schemeClr val="bg2"/>
              </a:solidFill>
            </a:endParaRPr>
          </a:p>
          <a:p>
            <a:pPr algn="r" rtl="1">
              <a:lnSpc>
                <a:spcPct val="90000"/>
              </a:lnSpc>
              <a:buClr>
                <a:schemeClr val="accent1"/>
              </a:buClr>
              <a:buFont typeface="Wingdings" pitchFamily="2" charset="2"/>
              <a:buChar char="v"/>
            </a:pPr>
            <a:r>
              <a:rPr lang="en-US" sz="2000" smtClean="0">
                <a:solidFill>
                  <a:schemeClr val="bg2"/>
                </a:solidFill>
              </a:rPr>
              <a:t> </a:t>
            </a:r>
            <a:r>
              <a:rPr lang="ar-SA" sz="2000" smtClean="0">
                <a:solidFill>
                  <a:schemeClr val="bg2"/>
                </a:solidFill>
              </a:rPr>
              <a:t>يعتبر البي بروبوليس من أقوى المضادات الحيوية الطبيعية</a:t>
            </a:r>
            <a:endParaRPr lang="en-US" sz="2000" smtClean="0">
              <a:solidFill>
                <a:schemeClr val="bg2"/>
              </a:solidFill>
            </a:endParaRPr>
          </a:p>
          <a:p>
            <a:pPr algn="r" rtl="1">
              <a:lnSpc>
                <a:spcPct val="90000"/>
              </a:lnSpc>
              <a:buClr>
                <a:schemeClr val="accent1"/>
              </a:buClr>
              <a:buFont typeface="Wingdings" pitchFamily="2" charset="2"/>
              <a:buChar char="v"/>
            </a:pPr>
            <a:r>
              <a:rPr lang="ar-SA" sz="2000" smtClean="0">
                <a:solidFill>
                  <a:schemeClr val="bg2"/>
                </a:solidFill>
              </a:rPr>
              <a:t> يساعد في علاج حالات الكحة ونزلات البرد والتهابات الشعب الهوائية وأمراض الجهاز التنفسي</a:t>
            </a:r>
            <a:endParaRPr lang="en-US" sz="2000" smtClean="0">
              <a:solidFill>
                <a:schemeClr val="bg2"/>
              </a:solidFill>
            </a:endParaRPr>
          </a:p>
        </p:txBody>
      </p:sp>
      <p:sp>
        <p:nvSpPr>
          <p:cNvPr id="30724" name="Rectangle 4"/>
          <p:cNvSpPr>
            <a:spLocks noChangeArrowheads="1"/>
          </p:cNvSpPr>
          <p:nvPr/>
        </p:nvSpPr>
        <p:spPr bwMode="auto">
          <a:xfrm>
            <a:off x="1447800" y="6019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27</a:t>
            </a:r>
            <a:endParaRPr kumimoji="1" lang="en-US" sz="2000" b="1">
              <a:solidFill>
                <a:schemeClr val="bg2"/>
              </a:solidFill>
              <a:latin typeface="Times New Roman" pitchFamily="18" charset="0"/>
            </a:endParaRPr>
          </a:p>
        </p:txBody>
      </p:sp>
      <p:sp>
        <p:nvSpPr>
          <p:cNvPr id="30725" name="Text Box 6"/>
          <p:cNvSpPr txBox="1">
            <a:spLocks noChangeArrowheads="1"/>
          </p:cNvSpPr>
          <p:nvPr/>
        </p:nvSpPr>
        <p:spPr bwMode="auto">
          <a:xfrm>
            <a:off x="533400" y="457200"/>
            <a:ext cx="2514600" cy="457200"/>
          </a:xfrm>
          <a:prstGeom prst="rect">
            <a:avLst/>
          </a:prstGeom>
          <a:solidFill>
            <a:srgbClr val="CC3300"/>
          </a:solidFill>
          <a:ln w="12700" cap="sq">
            <a:noFill/>
            <a:miter lim="800000"/>
            <a:headEnd type="none" w="sm" len="sm"/>
            <a:tailEnd type="none" w="sm" len="sm"/>
          </a:ln>
        </p:spPr>
        <p:txBody>
          <a:bodyPr>
            <a:spAutoFit/>
          </a:bodyPr>
          <a:lstStyle/>
          <a:p>
            <a:pPr algn="r" rtl="1"/>
            <a:r>
              <a:rPr lang="ar-SA" sz="2400" b="1">
                <a:solidFill>
                  <a:srgbClr val="FFFF00"/>
                </a:solidFill>
                <a:latin typeface="Times New Roman" pitchFamily="18" charset="0"/>
              </a:rPr>
              <a:t> منتجات خلية النحل</a:t>
            </a:r>
            <a:endParaRPr lang="en-US" sz="2400" b="1">
              <a:solidFill>
                <a:srgbClr val="FFFF00"/>
              </a:solidFill>
              <a:latin typeface="Times New Roman" pitchFamily="18" charset="0"/>
            </a:endParaRPr>
          </a:p>
        </p:txBody>
      </p:sp>
      <p:pic>
        <p:nvPicPr>
          <p:cNvPr id="30726" name="Picture 9"/>
          <p:cNvPicPr>
            <a:picLocks noChangeAspect="1" noChangeArrowheads="1"/>
          </p:cNvPicPr>
          <p:nvPr/>
        </p:nvPicPr>
        <p:blipFill>
          <a:blip r:embed="rId3"/>
          <a:srcRect/>
          <a:stretch>
            <a:fillRect/>
          </a:stretch>
        </p:blipFill>
        <p:spPr bwMode="auto">
          <a:xfrm>
            <a:off x="838200" y="2057400"/>
            <a:ext cx="2133600" cy="303530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sz="half" idx="2"/>
          </p:nvPr>
        </p:nvSpPr>
        <p:spPr>
          <a:xfrm>
            <a:off x="5029200" y="2133600"/>
            <a:ext cx="3810000" cy="3352800"/>
          </a:xfrm>
        </p:spPr>
        <p:txBody>
          <a:bodyPr/>
          <a:lstStyle/>
          <a:p>
            <a:pPr algn="r" rtl="1">
              <a:buClr>
                <a:schemeClr val="hlink"/>
              </a:buClr>
              <a:buFont typeface="Wingdings" pitchFamily="2" charset="2"/>
              <a:buChar char="v"/>
            </a:pPr>
            <a:r>
              <a:rPr lang="ar-SA" smtClean="0">
                <a:solidFill>
                  <a:srgbClr val="000000"/>
                </a:solidFill>
              </a:rPr>
              <a:t> </a:t>
            </a:r>
            <a:r>
              <a:rPr lang="ar-SA" smtClean="0">
                <a:solidFill>
                  <a:schemeClr val="bg2"/>
                </a:solidFill>
              </a:rPr>
              <a:t>شراب مفيد في عملية الاسترخاء</a:t>
            </a:r>
            <a:endParaRPr lang="en-US" smtClean="0">
              <a:solidFill>
                <a:schemeClr val="bg2"/>
              </a:solidFill>
            </a:endParaRPr>
          </a:p>
          <a:p>
            <a:pPr algn="r" rtl="1">
              <a:buClr>
                <a:schemeClr val="hlink"/>
              </a:buClr>
              <a:buFont typeface="Wingdings" pitchFamily="2" charset="2"/>
              <a:buChar char="v"/>
            </a:pPr>
            <a:r>
              <a:rPr lang="ar-SA" smtClean="0">
                <a:solidFill>
                  <a:schemeClr val="bg2"/>
                </a:solidFill>
              </a:rPr>
              <a:t>  مفيد للأشخاص الذين يعانون من الأرق</a:t>
            </a:r>
            <a:endParaRPr lang="en-US" sz="2800" smtClean="0">
              <a:solidFill>
                <a:schemeClr val="bg2"/>
              </a:solidFill>
            </a:endParaRPr>
          </a:p>
        </p:txBody>
      </p:sp>
      <p:sp>
        <p:nvSpPr>
          <p:cNvPr id="31747" name="Rectangle 3"/>
          <p:cNvSpPr>
            <a:spLocks noGrp="1" noChangeArrowheads="1"/>
          </p:cNvSpPr>
          <p:nvPr>
            <p:ph type="title"/>
          </p:nvPr>
        </p:nvSpPr>
        <p:spPr>
          <a:xfrm>
            <a:off x="1905000" y="228600"/>
            <a:ext cx="6934200" cy="1447800"/>
          </a:xfrm>
        </p:spPr>
        <p:txBody>
          <a:bodyPr/>
          <a:lstStyle/>
          <a:p>
            <a:pPr algn="ctr"/>
            <a:r>
              <a:rPr lang="en-US" sz="3600" smtClean="0">
                <a:solidFill>
                  <a:schemeClr val="bg2"/>
                </a:solidFill>
              </a:rPr>
              <a:t> </a:t>
            </a:r>
            <a:r>
              <a:rPr lang="ar-SA" sz="3600" smtClean="0">
                <a:solidFill>
                  <a:schemeClr val="bg2"/>
                </a:solidFill>
                <a:cs typeface="AL-Hosam" pitchFamily="2" charset="-78"/>
              </a:rPr>
              <a:t>مكملات غذائية طبيعية</a:t>
            </a:r>
            <a:r>
              <a:rPr lang="en-US" sz="3600" smtClean="0">
                <a:solidFill>
                  <a:schemeClr val="bg2"/>
                </a:solidFill>
                <a:cs typeface="AL-Hosam" pitchFamily="2" charset="-78"/>
              </a:rPr>
              <a:t/>
            </a:r>
            <a:br>
              <a:rPr lang="en-US" sz="3600" smtClean="0">
                <a:solidFill>
                  <a:schemeClr val="bg2"/>
                </a:solidFill>
                <a:cs typeface="AL-Hosam" pitchFamily="2" charset="-78"/>
              </a:rPr>
            </a:br>
            <a:r>
              <a:rPr lang="ar-SA" sz="3600" b="1" smtClean="0">
                <a:solidFill>
                  <a:schemeClr val="bg2"/>
                </a:solidFill>
                <a:cs typeface="AL-Hosam" pitchFamily="2" charset="-78"/>
              </a:rPr>
              <a:t> شاي براعم الألوا</a:t>
            </a:r>
            <a:endParaRPr lang="en-US" sz="3600" b="1" smtClean="0">
              <a:solidFill>
                <a:schemeClr val="bg2"/>
              </a:solidFill>
              <a:cs typeface="AL-Hosam" pitchFamily="2" charset="-78"/>
            </a:endParaRPr>
          </a:p>
        </p:txBody>
      </p:sp>
      <p:pic>
        <p:nvPicPr>
          <p:cNvPr id="31748" name="Picture 5"/>
          <p:cNvPicPr>
            <a:picLocks noChangeAspect="1" noChangeArrowheads="1"/>
          </p:cNvPicPr>
          <p:nvPr/>
        </p:nvPicPr>
        <p:blipFill>
          <a:blip r:embed="rId3"/>
          <a:srcRect/>
          <a:stretch>
            <a:fillRect/>
          </a:stretch>
        </p:blipFill>
        <p:spPr bwMode="auto">
          <a:xfrm>
            <a:off x="304800" y="2100263"/>
            <a:ext cx="4648200" cy="3625850"/>
          </a:xfrm>
          <a:prstGeom prst="rect">
            <a:avLst/>
          </a:prstGeom>
          <a:noFill/>
          <a:ln w="12700" cap="sq">
            <a:noFill/>
            <a:miter lim="800000"/>
            <a:headEnd type="none" w="sm" len="sm"/>
            <a:tailEnd type="none" w="sm" len="sm"/>
          </a:ln>
        </p:spPr>
      </p:pic>
      <p:sp>
        <p:nvSpPr>
          <p:cNvPr id="31749" name="Rectangle 6"/>
          <p:cNvSpPr>
            <a:spLocks noChangeArrowheads="1"/>
          </p:cNvSpPr>
          <p:nvPr/>
        </p:nvSpPr>
        <p:spPr bwMode="auto">
          <a:xfrm>
            <a:off x="2438400" y="6019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latin typeface="Times New Roman" pitchFamily="18" charset="0"/>
              </a:rPr>
              <a:t>رقم الصنف: 49</a:t>
            </a:r>
            <a:endParaRPr kumimoji="1" lang="en-US" sz="2000" b="1">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algn="ctr"/>
            <a:r>
              <a:rPr lang="en-US" sz="3200" smtClean="0">
                <a:solidFill>
                  <a:schemeClr val="bg2"/>
                </a:solidFill>
                <a:cs typeface="AL-Hosam" pitchFamily="2" charset="-78"/>
              </a:rPr>
              <a:t> </a:t>
            </a:r>
            <a:r>
              <a:rPr lang="ar-SA" sz="3200" smtClean="0">
                <a:solidFill>
                  <a:schemeClr val="bg2"/>
                </a:solidFill>
                <a:cs typeface="AL-Hosam" pitchFamily="2" charset="-78"/>
              </a:rPr>
              <a:t>شراب الألوفيرا بالخوخ</a:t>
            </a:r>
            <a:endParaRPr lang="en-US" sz="3200" smtClean="0">
              <a:solidFill>
                <a:schemeClr val="bg2"/>
              </a:solidFill>
              <a:cs typeface="AL-Hosam" pitchFamily="2" charset="-78"/>
            </a:endParaRPr>
          </a:p>
        </p:txBody>
      </p:sp>
      <p:sp>
        <p:nvSpPr>
          <p:cNvPr id="5123"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2800" smtClean="0">
                <a:solidFill>
                  <a:srgbClr val="000000"/>
                </a:solidFill>
              </a:rPr>
              <a:t> </a:t>
            </a:r>
            <a:r>
              <a:rPr lang="ar-SA" sz="2800" smtClean="0">
                <a:solidFill>
                  <a:schemeClr val="bg2"/>
                </a:solidFill>
              </a:rPr>
              <a:t>يحتوي هذا المشروب على كل الفوائد الصحية لهلام الألوفيرا مع المذاق اللذيذ والفوائد الصحية لثمرة الخوخ</a:t>
            </a:r>
            <a:endParaRPr lang="en-US" sz="2800" smtClean="0">
              <a:solidFill>
                <a:schemeClr val="bg2"/>
              </a:solidFill>
            </a:endParaRPr>
          </a:p>
        </p:txBody>
      </p:sp>
      <p:sp>
        <p:nvSpPr>
          <p:cNvPr id="5124" name="Text Box 4"/>
          <p:cNvSpPr txBox="1">
            <a:spLocks noChangeArrowheads="1"/>
          </p:cNvSpPr>
          <p:nvPr/>
        </p:nvSpPr>
        <p:spPr bwMode="auto">
          <a:xfrm>
            <a:off x="3581400" y="4495800"/>
            <a:ext cx="5029200" cy="884238"/>
          </a:xfrm>
          <a:prstGeom prst="rect">
            <a:avLst/>
          </a:prstGeom>
          <a:noFill/>
          <a:ln w="12700" cap="sq">
            <a:noFill/>
            <a:miter lim="800000"/>
            <a:headEnd type="none" w="sm" len="sm"/>
            <a:tailEnd type="none" w="sm" len="sm"/>
          </a:ln>
        </p:spPr>
        <p:txBody>
          <a:bodyPr>
            <a:spAutoFit/>
          </a:bodyPr>
          <a:lstStyle/>
          <a:p>
            <a:pPr algn="ctr" rtl="1"/>
            <a:r>
              <a:rPr lang="ar-SA" sz="2800">
                <a:solidFill>
                  <a:schemeClr val="bg2"/>
                </a:solidFill>
                <a:latin typeface="Times New Roman" pitchFamily="18" charset="0"/>
              </a:rPr>
              <a:t> </a:t>
            </a:r>
            <a:r>
              <a:rPr lang="ar-SA" sz="2400">
                <a:solidFill>
                  <a:schemeClr val="bg2"/>
                </a:solidFill>
                <a:latin typeface="Times New Roman" pitchFamily="18" charset="0"/>
              </a:rPr>
              <a:t>متع نفسك بهذا الشراب المغذي الصحي اللذيذ</a:t>
            </a:r>
          </a:p>
          <a:p>
            <a:pPr algn="ctr" rtl="1"/>
            <a:r>
              <a:rPr lang="ar-SA" sz="2400">
                <a:solidFill>
                  <a:schemeClr val="bg2"/>
                </a:solidFill>
                <a:latin typeface="Times New Roman" pitchFamily="18" charset="0"/>
              </a:rPr>
              <a:t> الذي يحتوي على فوائد الألوفيرا والخوخ</a:t>
            </a:r>
            <a:endParaRPr lang="en-US" sz="2400">
              <a:solidFill>
                <a:schemeClr val="bg2"/>
              </a:solidFill>
              <a:latin typeface="Times New Roman" pitchFamily="18" charset="0"/>
            </a:endParaRPr>
          </a:p>
        </p:txBody>
      </p:sp>
      <p:sp>
        <p:nvSpPr>
          <p:cNvPr id="5125" name="Rectangle 10"/>
          <p:cNvSpPr>
            <a:spLocks noChangeArrowheads="1"/>
          </p:cNvSpPr>
          <p:nvPr/>
        </p:nvSpPr>
        <p:spPr bwMode="auto">
          <a:xfrm>
            <a:off x="1524000" y="6019800"/>
            <a:ext cx="1406525" cy="366713"/>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b="1">
                <a:solidFill>
                  <a:schemeClr val="bg2"/>
                </a:solidFill>
                <a:cs typeface="Arial" pitchFamily="34" charset="0"/>
              </a:rPr>
              <a:t>رقم الصنف: </a:t>
            </a:r>
            <a:r>
              <a:rPr kumimoji="1" lang="en-US" b="1">
                <a:solidFill>
                  <a:schemeClr val="bg2"/>
                </a:solidFill>
                <a:cs typeface="Arial" pitchFamily="34" charset="0"/>
              </a:rPr>
              <a:t>77</a:t>
            </a:r>
          </a:p>
        </p:txBody>
      </p:sp>
      <p:sp>
        <p:nvSpPr>
          <p:cNvPr id="5126" name="Text Box 11"/>
          <p:cNvSpPr txBox="1">
            <a:spLocks noChangeArrowheads="1"/>
          </p:cNvSpPr>
          <p:nvPr/>
        </p:nvSpPr>
        <p:spPr bwMode="auto">
          <a:xfrm>
            <a:off x="533400" y="457200"/>
            <a:ext cx="2514600" cy="457200"/>
          </a:xfrm>
          <a:prstGeom prst="rect">
            <a:avLst/>
          </a:prstGeom>
          <a:solidFill>
            <a:srgbClr val="FF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مشروبات الألوفيرا</a:t>
            </a:r>
            <a:endParaRPr lang="en-US" sz="2400" b="1">
              <a:solidFill>
                <a:srgbClr val="FF3300"/>
              </a:solidFill>
              <a:latin typeface="Times New Roman" pitchFamily="18" charset="0"/>
            </a:endParaRPr>
          </a:p>
        </p:txBody>
      </p:sp>
      <p:pic>
        <p:nvPicPr>
          <p:cNvPr id="5127" name="Picture 14"/>
          <p:cNvPicPr>
            <a:picLocks noChangeAspect="1" noChangeArrowheads="1"/>
          </p:cNvPicPr>
          <p:nvPr/>
        </p:nvPicPr>
        <p:blipFill>
          <a:blip r:embed="rId3"/>
          <a:srcRect/>
          <a:stretch>
            <a:fillRect/>
          </a:stretch>
        </p:blipFill>
        <p:spPr bwMode="auto">
          <a:xfrm>
            <a:off x="762000" y="1905000"/>
            <a:ext cx="2782888" cy="403860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752600" y="304800"/>
            <a:ext cx="7086600" cy="1295400"/>
          </a:xfrm>
        </p:spPr>
        <p:txBody>
          <a:bodyPr/>
          <a:lstStyle/>
          <a:p>
            <a:pPr algn="ctr" rtl="1"/>
            <a:r>
              <a:rPr lang="ar-SA" b="1" smtClean="0">
                <a:solidFill>
                  <a:schemeClr val="bg2"/>
                </a:solidFill>
              </a:rPr>
              <a:t>مجموعة منتجات التجميل من الألوفيرا</a:t>
            </a:r>
            <a:endParaRPr lang="en-US" b="1" smtClean="0">
              <a:solidFill>
                <a:schemeClr val="bg2"/>
              </a:solidFill>
            </a:endParaRPr>
          </a:p>
        </p:txBody>
      </p:sp>
      <p:sp>
        <p:nvSpPr>
          <p:cNvPr id="32771" name="Rectangle 3"/>
          <p:cNvSpPr>
            <a:spLocks noGrp="1" noChangeArrowheads="1"/>
          </p:cNvSpPr>
          <p:nvPr>
            <p:ph type="body" idx="1"/>
          </p:nvPr>
        </p:nvSpPr>
        <p:spPr>
          <a:xfrm>
            <a:off x="1676400" y="1600200"/>
            <a:ext cx="7162800" cy="4648200"/>
          </a:xfrm>
        </p:spPr>
        <p:txBody>
          <a:bodyPr/>
          <a:lstStyle/>
          <a:p>
            <a:pPr algn="r" rtl="1">
              <a:buClr>
                <a:schemeClr val="accent1"/>
              </a:buClr>
              <a:buFont typeface="Wingdings" pitchFamily="2" charset="2"/>
              <a:buChar char="v"/>
            </a:pPr>
            <a:endParaRPr lang="ar-SA" sz="3600" smtClean="0"/>
          </a:p>
          <a:p>
            <a:pPr algn="r" rtl="1">
              <a:buClr>
                <a:schemeClr val="accent1"/>
              </a:buClr>
              <a:buFont typeface="Wingdings" pitchFamily="2" charset="2"/>
              <a:buChar char="v"/>
            </a:pPr>
            <a:r>
              <a:rPr lang="ar-SA" sz="3600" smtClean="0"/>
              <a:t> </a:t>
            </a:r>
            <a:r>
              <a:rPr lang="ar-SA" smtClean="0">
                <a:solidFill>
                  <a:schemeClr val="bg2"/>
                </a:solidFill>
              </a:rPr>
              <a:t>أصبحت الألوفيرا الآن نبتة مهمة تستخدم كعنصر أساسي في مواد التجميل</a:t>
            </a:r>
            <a:endParaRPr lang="en-US" smtClean="0">
              <a:solidFill>
                <a:schemeClr val="bg2"/>
              </a:solidFill>
            </a:endParaRPr>
          </a:p>
          <a:p>
            <a:pPr algn="r" rtl="1">
              <a:buClr>
                <a:schemeClr val="accent1"/>
              </a:buClr>
              <a:buFont typeface="Wingdings" pitchFamily="2" charset="2"/>
              <a:buChar char="v"/>
            </a:pPr>
            <a:r>
              <a:rPr lang="ar-SA" smtClean="0">
                <a:solidFill>
                  <a:schemeClr val="bg2"/>
                </a:solidFill>
              </a:rPr>
              <a:t> فهي لديها خواص علاجية ومجددة للخلايا وملطفة وتتخلل داخل الجلد حتى الطبقة الثالثة ولذلك فإنها تستخدم في الكريمات المرطبة ومساحيق التجميل للوجه والشامبو والكريمات المنظفة للبشرة</a:t>
            </a:r>
            <a:endParaRPr lang="en-US" smtClean="0">
              <a:solidFill>
                <a:schemeClr val="bg2"/>
              </a:solidFill>
            </a:endParaRP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3"/>
          <p:cNvSpPr txBox="1">
            <a:spLocks noChangeArrowheads="1"/>
          </p:cNvSpPr>
          <p:nvPr/>
        </p:nvSpPr>
        <p:spPr bwMode="auto">
          <a:xfrm>
            <a:off x="2743200" y="457200"/>
            <a:ext cx="5867400" cy="579438"/>
          </a:xfrm>
          <a:prstGeom prst="rect">
            <a:avLst/>
          </a:prstGeom>
          <a:noFill/>
          <a:ln w="12700" cap="sq">
            <a:noFill/>
            <a:miter lim="800000"/>
            <a:headEnd type="none" w="sm" len="sm"/>
            <a:tailEnd type="none" w="sm" len="sm"/>
          </a:ln>
        </p:spPr>
        <p:txBody>
          <a:bodyPr>
            <a:spAutoFit/>
          </a:bodyPr>
          <a:lstStyle/>
          <a:p>
            <a:pPr algn="ctr" rtl="1">
              <a:spcBef>
                <a:spcPct val="50000"/>
              </a:spcBef>
            </a:pPr>
            <a:r>
              <a:rPr lang="ar-SA" sz="3200">
                <a:solidFill>
                  <a:schemeClr val="accent1"/>
                </a:solidFill>
                <a:cs typeface="Arial" pitchFamily="34" charset="0"/>
              </a:rPr>
              <a:t>القناع البحري (فوريفر مارين ماسك)</a:t>
            </a:r>
            <a:endParaRPr lang="en-US" sz="3200">
              <a:solidFill>
                <a:schemeClr val="accent1"/>
              </a:solidFill>
              <a:cs typeface="Arial" pitchFamily="34" charset="0"/>
            </a:endParaRPr>
          </a:p>
        </p:txBody>
      </p:sp>
      <p:sp>
        <p:nvSpPr>
          <p:cNvPr id="33795" name="Text Box 4"/>
          <p:cNvSpPr txBox="1">
            <a:spLocks noChangeArrowheads="1"/>
          </p:cNvSpPr>
          <p:nvPr/>
        </p:nvSpPr>
        <p:spPr bwMode="auto">
          <a:xfrm>
            <a:off x="3886200" y="1905000"/>
            <a:ext cx="3581400" cy="3378200"/>
          </a:xfrm>
          <a:prstGeom prst="rect">
            <a:avLst/>
          </a:prstGeom>
          <a:noFill/>
          <a:ln w="12700" cap="sq">
            <a:noFill/>
            <a:miter lim="800000"/>
            <a:headEnd type="none" w="sm" len="sm"/>
            <a:tailEnd type="none" w="sm" len="sm"/>
          </a:ln>
        </p:spPr>
        <p:txBody>
          <a:bodyPr>
            <a:spAutoFit/>
          </a:bodyPr>
          <a:lstStyle/>
          <a:p>
            <a:pPr algn="r" rtl="1">
              <a:buClr>
                <a:schemeClr val="hlink"/>
              </a:buClr>
              <a:buFont typeface="Wingdings" pitchFamily="2" charset="2"/>
              <a:buChar char="v"/>
            </a:pPr>
            <a:r>
              <a:rPr lang="ar-SA" sz="2400">
                <a:solidFill>
                  <a:schemeClr val="bg2"/>
                </a:solidFill>
                <a:cs typeface="Arial" pitchFamily="34" charset="0"/>
              </a:rPr>
              <a:t>يضفي مزيد من الرطوبة والتنظيف العميق للبشرة الباهتة والمتعبة ويجدد البشرة ويجعل ملمسها أكثر نعومة.</a:t>
            </a:r>
          </a:p>
          <a:p>
            <a:pPr algn="r" rtl="1">
              <a:buClr>
                <a:schemeClr val="hlink"/>
              </a:buClr>
              <a:buFont typeface="Wingdings" pitchFamily="2" charset="2"/>
              <a:buChar char="v"/>
            </a:pPr>
            <a:r>
              <a:rPr lang="ar-SA" sz="2400">
                <a:solidFill>
                  <a:schemeClr val="bg2"/>
                </a:solidFill>
                <a:cs typeface="Arial" pitchFamily="34" charset="0"/>
              </a:rPr>
              <a:t>يحفظ توازن البشرة لاحتوائه على المعادن والأعشاب البحرية </a:t>
            </a:r>
          </a:p>
          <a:p>
            <a:pPr algn="r" rtl="1">
              <a:buClr>
                <a:schemeClr val="hlink"/>
              </a:buClr>
              <a:buFont typeface="Wingdings" pitchFamily="2" charset="2"/>
              <a:buChar char="v"/>
            </a:pPr>
            <a:r>
              <a:rPr lang="ar-SA" sz="2400">
                <a:solidFill>
                  <a:schemeClr val="bg2"/>
                </a:solidFill>
                <a:cs typeface="Arial" pitchFamily="34" charset="0"/>
              </a:rPr>
              <a:t>الألوفيرا والعسل وخلاصة الخيار كلها تؤمن ترطيب فائق للبشرة</a:t>
            </a:r>
            <a:r>
              <a:rPr lang="ar-SA" sz="2400">
                <a:solidFill>
                  <a:schemeClr val="bg2"/>
                </a:solidFill>
              </a:rPr>
              <a:t> </a:t>
            </a:r>
            <a:endParaRPr lang="en-US" sz="2400">
              <a:solidFill>
                <a:schemeClr val="bg2"/>
              </a:solidFill>
            </a:endParaRPr>
          </a:p>
        </p:txBody>
      </p:sp>
      <p:sp>
        <p:nvSpPr>
          <p:cNvPr id="33796" name="Rectangle 5"/>
          <p:cNvSpPr>
            <a:spLocks noChangeArrowheads="1"/>
          </p:cNvSpPr>
          <p:nvPr/>
        </p:nvSpPr>
        <p:spPr bwMode="auto">
          <a:xfrm>
            <a:off x="2362200" y="6172200"/>
            <a:ext cx="15636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الصنف:234 </a:t>
            </a:r>
            <a:endParaRPr kumimoji="1" lang="en-US" sz="2000" b="1">
              <a:solidFill>
                <a:schemeClr val="bg2"/>
              </a:solidFill>
              <a:latin typeface="Times New Roman" pitchFamily="18" charset="0"/>
            </a:endParaRPr>
          </a:p>
        </p:txBody>
      </p:sp>
      <p:sp>
        <p:nvSpPr>
          <p:cNvPr id="33797" name="Text Box 6"/>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33798" name="Picture 7"/>
          <p:cNvPicPr>
            <a:picLocks noChangeAspect="1" noChangeArrowheads="1"/>
          </p:cNvPicPr>
          <p:nvPr/>
        </p:nvPicPr>
        <p:blipFill>
          <a:blip r:embed="rId3"/>
          <a:srcRect/>
          <a:stretch>
            <a:fillRect/>
          </a:stretch>
        </p:blipFill>
        <p:spPr bwMode="auto">
          <a:xfrm>
            <a:off x="457200" y="1600200"/>
            <a:ext cx="2643188" cy="3611563"/>
          </a:xfrm>
          <a:prstGeom prst="rect">
            <a:avLst/>
          </a:prstGeom>
          <a:noFill/>
          <a:ln w="12700" cap="sq">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3"/>
          <p:cNvSpPr txBox="1">
            <a:spLocks noChangeArrowheads="1"/>
          </p:cNvSpPr>
          <p:nvPr/>
        </p:nvSpPr>
        <p:spPr bwMode="auto">
          <a:xfrm>
            <a:off x="2743200" y="457200"/>
            <a:ext cx="5867400" cy="579438"/>
          </a:xfrm>
          <a:prstGeom prst="rect">
            <a:avLst/>
          </a:prstGeom>
          <a:noFill/>
          <a:ln w="12700" cap="sq">
            <a:noFill/>
            <a:miter lim="800000"/>
            <a:headEnd type="none" w="sm" len="sm"/>
            <a:tailEnd type="none" w="sm" len="sm"/>
          </a:ln>
        </p:spPr>
        <p:txBody>
          <a:bodyPr>
            <a:spAutoFit/>
          </a:bodyPr>
          <a:lstStyle/>
          <a:p>
            <a:pPr algn="ctr" rtl="1">
              <a:spcBef>
                <a:spcPct val="50000"/>
              </a:spcBef>
            </a:pPr>
            <a:r>
              <a:rPr lang="ar-SA" sz="3200" b="1">
                <a:solidFill>
                  <a:schemeClr val="accent1"/>
                </a:solidFill>
                <a:cs typeface="Arial" pitchFamily="34" charset="0"/>
              </a:rPr>
              <a:t> فوريفر ايبيبلانك </a:t>
            </a:r>
            <a:endParaRPr lang="en-US" sz="3200" b="1">
              <a:solidFill>
                <a:schemeClr val="accent1"/>
              </a:solidFill>
              <a:cs typeface="Arial" pitchFamily="34" charset="0"/>
            </a:endParaRPr>
          </a:p>
        </p:txBody>
      </p:sp>
      <p:sp>
        <p:nvSpPr>
          <p:cNvPr id="34819" name="Text Box 4"/>
          <p:cNvSpPr txBox="1">
            <a:spLocks noChangeArrowheads="1"/>
          </p:cNvSpPr>
          <p:nvPr/>
        </p:nvSpPr>
        <p:spPr bwMode="auto">
          <a:xfrm>
            <a:off x="3886200" y="1905000"/>
            <a:ext cx="3581400" cy="3387725"/>
          </a:xfrm>
          <a:prstGeom prst="rect">
            <a:avLst/>
          </a:prstGeom>
          <a:noFill/>
          <a:ln w="12700" cap="sq">
            <a:noFill/>
            <a:miter lim="800000"/>
            <a:headEnd type="none" w="sm" len="sm"/>
            <a:tailEnd type="none" w="sm" len="sm"/>
          </a:ln>
        </p:spPr>
        <p:txBody>
          <a:bodyPr>
            <a:spAutoFit/>
          </a:bodyPr>
          <a:lstStyle/>
          <a:p>
            <a:pPr algn="r" rtl="1">
              <a:buClr>
                <a:schemeClr val="hlink"/>
              </a:buClr>
              <a:buFont typeface="Wingdings" pitchFamily="2" charset="2"/>
              <a:buChar char="v"/>
            </a:pPr>
            <a:r>
              <a:rPr lang="ar-SA">
                <a:solidFill>
                  <a:schemeClr val="bg2"/>
                </a:solidFill>
                <a:cs typeface="Arial" pitchFamily="34" charset="0"/>
              </a:rPr>
              <a:t>إن التركيبة الفريدة لفوريفر إيبي بلانك تعمل على جعل البشرية أكثر إشراقاً</a:t>
            </a:r>
          </a:p>
          <a:p>
            <a:pPr algn="r" rtl="1">
              <a:buClr>
                <a:schemeClr val="hlink"/>
              </a:buClr>
              <a:buFont typeface="Wingdings" pitchFamily="2" charset="2"/>
              <a:buChar char="v"/>
            </a:pPr>
            <a:r>
              <a:rPr lang="ar-SA">
                <a:solidFill>
                  <a:schemeClr val="bg2"/>
                </a:solidFill>
                <a:cs typeface="Arial" pitchFamily="34" charset="0"/>
              </a:rPr>
              <a:t>تساعد على إزالة البقع الداكنة</a:t>
            </a:r>
          </a:p>
          <a:p>
            <a:pPr algn="r" rtl="1">
              <a:buClr>
                <a:schemeClr val="hlink"/>
              </a:buClr>
              <a:buFont typeface="Wingdings" pitchFamily="2" charset="2"/>
              <a:buChar char="v"/>
            </a:pPr>
            <a:r>
              <a:rPr lang="ar-SA">
                <a:solidFill>
                  <a:schemeClr val="bg2"/>
                </a:solidFill>
                <a:cs typeface="Arial" pitchFamily="34" charset="0"/>
              </a:rPr>
              <a:t>إن هذا المنتج والذي يعتمد على الألوفيرا بنسبة 100% كمثبت ممتاز للمستخلصات النباتية التي يتكون منها المستحضر والتي تحتوي على الفيتامين </a:t>
            </a:r>
            <a:r>
              <a:rPr lang="en-US">
                <a:solidFill>
                  <a:schemeClr val="bg2"/>
                </a:solidFill>
                <a:cs typeface="Arial" pitchFamily="34" charset="0"/>
              </a:rPr>
              <a:t>E</a:t>
            </a:r>
            <a:r>
              <a:rPr lang="ar-SA">
                <a:solidFill>
                  <a:schemeClr val="bg2"/>
                </a:solidFill>
                <a:cs typeface="Arial" pitchFamily="34" charset="0"/>
              </a:rPr>
              <a:t> يجعله فعالاً عند إستخدامه لإزالة البقع السوداء التي تظهر على البشرة</a:t>
            </a:r>
          </a:p>
          <a:p>
            <a:pPr algn="r" rtl="1">
              <a:buClr>
                <a:schemeClr val="hlink"/>
              </a:buClr>
              <a:buFont typeface="Wingdings" pitchFamily="2" charset="2"/>
              <a:buChar char="v"/>
            </a:pPr>
            <a:r>
              <a:rPr lang="ar-SA">
                <a:solidFill>
                  <a:schemeClr val="bg2"/>
                </a:solidFill>
                <a:cs typeface="Arial" pitchFamily="34" charset="0"/>
              </a:rPr>
              <a:t>لأفضل النتائج يمكن إستخدام قناع الشمس من فوريفر </a:t>
            </a:r>
            <a:r>
              <a:rPr lang="en-US">
                <a:solidFill>
                  <a:schemeClr val="bg2"/>
                </a:solidFill>
                <a:cs typeface="Arial" pitchFamily="34" charset="0"/>
              </a:rPr>
              <a:t>"Aloe Sunscreen"</a:t>
            </a:r>
            <a:r>
              <a:rPr lang="ar-SA">
                <a:solidFill>
                  <a:schemeClr val="bg2"/>
                </a:solidFill>
                <a:cs typeface="Arial" pitchFamily="34" charset="0"/>
              </a:rPr>
              <a:t> مع فوريفر إيبي بلانك.</a:t>
            </a:r>
            <a:endParaRPr lang="en-US">
              <a:solidFill>
                <a:schemeClr val="bg2"/>
              </a:solidFill>
              <a:cs typeface="Arial" pitchFamily="34" charset="0"/>
            </a:endParaRPr>
          </a:p>
        </p:txBody>
      </p:sp>
      <p:sp>
        <p:nvSpPr>
          <p:cNvPr id="34820" name="Rectangle 5"/>
          <p:cNvSpPr>
            <a:spLocks noChangeArrowheads="1"/>
          </p:cNvSpPr>
          <p:nvPr/>
        </p:nvSpPr>
        <p:spPr bwMode="auto">
          <a:xfrm>
            <a:off x="2362200" y="6172200"/>
            <a:ext cx="15636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الصنف:236 </a:t>
            </a:r>
            <a:endParaRPr kumimoji="1" lang="en-US" sz="2000" b="1">
              <a:solidFill>
                <a:schemeClr val="bg2"/>
              </a:solidFill>
              <a:latin typeface="Times New Roman" pitchFamily="18" charset="0"/>
            </a:endParaRPr>
          </a:p>
        </p:txBody>
      </p:sp>
      <p:sp>
        <p:nvSpPr>
          <p:cNvPr id="34821" name="Text Box 7"/>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34822" name="Picture 8"/>
          <p:cNvPicPr>
            <a:picLocks noChangeAspect="1" noChangeArrowheads="1"/>
          </p:cNvPicPr>
          <p:nvPr/>
        </p:nvPicPr>
        <p:blipFill>
          <a:blip r:embed="rId3"/>
          <a:srcRect/>
          <a:stretch>
            <a:fillRect/>
          </a:stretch>
        </p:blipFill>
        <p:spPr bwMode="auto">
          <a:xfrm>
            <a:off x="838200" y="1600200"/>
            <a:ext cx="1924050" cy="3892550"/>
          </a:xfrm>
          <a:prstGeom prst="rect">
            <a:avLst/>
          </a:prstGeom>
          <a:noFill/>
          <a:ln w="12700" cap="sq">
            <a:noFill/>
            <a:miter lim="800000"/>
            <a:headEnd type="none" w="sm" len="sm"/>
            <a:tailEnd type="none" w="sm" len="sm"/>
          </a:ln>
        </p:spPr>
      </p:pic>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algn="ctr" rtl="1"/>
            <a:r>
              <a:rPr lang="ar-SA" sz="3600" b="1" smtClean="0">
                <a:solidFill>
                  <a:schemeClr val="bg2"/>
                </a:solidFill>
              </a:rPr>
              <a:t> العناية الفاخرة بالبشرة</a:t>
            </a:r>
            <a:br>
              <a:rPr lang="ar-SA" sz="3600" b="1" smtClean="0">
                <a:solidFill>
                  <a:schemeClr val="bg2"/>
                </a:solidFill>
              </a:rPr>
            </a:br>
            <a:r>
              <a:rPr lang="ar-SA" sz="3600" b="1" smtClean="0">
                <a:solidFill>
                  <a:schemeClr val="bg2"/>
                </a:solidFill>
              </a:rPr>
              <a:t>مجموعة زهرة الفتوة بالألوة</a:t>
            </a:r>
            <a:endParaRPr lang="en-US" sz="3600" b="1" smtClean="0">
              <a:solidFill>
                <a:schemeClr val="bg2"/>
              </a:solidFill>
            </a:endParaRPr>
          </a:p>
        </p:txBody>
      </p:sp>
      <p:sp>
        <p:nvSpPr>
          <p:cNvPr id="35843"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mtClean="0">
                <a:solidFill>
                  <a:schemeClr val="bg2"/>
                </a:solidFill>
              </a:rPr>
              <a:t> مجموعة للعناية اليومية بالبشرة تتضمن منظف قاشروملطف مطرئ وبودرة ماسك للوجه ومنشط بالألوة وكريم الليل المرمم والأساس الخاص بشد البشرة</a:t>
            </a:r>
            <a:endParaRPr lang="en-US" smtClean="0">
              <a:solidFill>
                <a:schemeClr val="bg2"/>
              </a:solidFill>
            </a:endParaRPr>
          </a:p>
        </p:txBody>
      </p:sp>
      <p:sp>
        <p:nvSpPr>
          <p:cNvPr id="35844" name="Rectangle 5"/>
          <p:cNvSpPr>
            <a:spLocks noChangeArrowheads="1"/>
          </p:cNvSpPr>
          <p:nvPr/>
        </p:nvSpPr>
        <p:spPr bwMode="auto">
          <a:xfrm>
            <a:off x="1524000" y="54864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41</a:t>
            </a:r>
            <a:endParaRPr kumimoji="1" lang="en-US" sz="2000" b="1">
              <a:solidFill>
                <a:schemeClr val="bg2"/>
              </a:solidFill>
              <a:latin typeface="Times New Roman" pitchFamily="18" charset="0"/>
            </a:endParaRPr>
          </a:p>
        </p:txBody>
      </p:sp>
      <p:pic>
        <p:nvPicPr>
          <p:cNvPr id="35845" name="Picture 6"/>
          <p:cNvPicPr>
            <a:picLocks noGrp="1" noChangeAspect="1" noChangeArrowheads="1"/>
          </p:cNvPicPr>
          <p:nvPr>
            <p:ph sz="half" idx="1"/>
          </p:nvPr>
        </p:nvPicPr>
        <p:blipFill>
          <a:blip r:embed="rId3"/>
          <a:srcRect/>
          <a:stretch>
            <a:fillRect/>
          </a:stretch>
        </p:blipFill>
        <p:spPr>
          <a:xfrm>
            <a:off x="457200" y="1828800"/>
            <a:ext cx="3549650" cy="3567113"/>
          </a:xfrm>
          <a:noFill/>
        </p:spPr>
      </p:pic>
      <p:sp>
        <p:nvSpPr>
          <p:cNvPr id="35846" name="Text Box 8"/>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algn="ctr"/>
            <a:r>
              <a:rPr lang="ar-SA" sz="3200" b="1" smtClean="0">
                <a:solidFill>
                  <a:schemeClr val="bg2"/>
                </a:solidFill>
              </a:rPr>
              <a:t> مجموعة مواد التجميل الفاخرة</a:t>
            </a:r>
            <a:br>
              <a:rPr lang="ar-SA" sz="3200" b="1" smtClean="0">
                <a:solidFill>
                  <a:schemeClr val="bg2"/>
                </a:solidFill>
              </a:rPr>
            </a:br>
            <a:r>
              <a:rPr lang="ar-SA" sz="3200" b="1" smtClean="0">
                <a:solidFill>
                  <a:schemeClr val="bg2"/>
                </a:solidFill>
              </a:rPr>
              <a:t>المنظف القاشر</a:t>
            </a:r>
            <a:endParaRPr lang="en-US" sz="3200" b="1" smtClean="0">
              <a:solidFill>
                <a:schemeClr val="bg2"/>
              </a:solidFill>
            </a:endParaRPr>
          </a:p>
        </p:txBody>
      </p:sp>
      <p:sp>
        <p:nvSpPr>
          <p:cNvPr id="36867"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3600" smtClean="0"/>
              <a:t> </a:t>
            </a:r>
            <a:r>
              <a:rPr lang="ar-SA" sz="2800" smtClean="0">
                <a:solidFill>
                  <a:schemeClr val="bg2"/>
                </a:solidFill>
              </a:rPr>
              <a:t>يزيل المكياج ، الأوساخ السطحية والبشرة الميتة ، الزيوت الزائدة</a:t>
            </a:r>
          </a:p>
          <a:p>
            <a:pPr algn="r" rtl="1">
              <a:buClr>
                <a:schemeClr val="accent1"/>
              </a:buClr>
              <a:buFont typeface="Wingdings" pitchFamily="2" charset="2"/>
              <a:buChar char="v"/>
            </a:pPr>
            <a:r>
              <a:rPr lang="ar-SA" sz="2800" smtClean="0">
                <a:solidFill>
                  <a:schemeClr val="bg2"/>
                </a:solidFill>
              </a:rPr>
              <a:t> يستخدم للنظافة الليلية والنهارية</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منظف لطيف على البشرة ومضاف له فيتامين سي</a:t>
            </a:r>
            <a:endParaRPr lang="en-US" sz="2800" smtClean="0">
              <a:solidFill>
                <a:schemeClr val="bg2"/>
              </a:solidFill>
            </a:endParaRPr>
          </a:p>
        </p:txBody>
      </p:sp>
      <p:sp>
        <p:nvSpPr>
          <p:cNvPr id="36868" name="Rectangle 5"/>
          <p:cNvSpPr>
            <a:spLocks noChangeArrowheads="1"/>
          </p:cNvSpPr>
          <p:nvPr/>
        </p:nvSpPr>
        <p:spPr bwMode="auto">
          <a:xfrm>
            <a:off x="2209800" y="61722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43</a:t>
            </a:r>
            <a:endParaRPr kumimoji="1" lang="en-US" sz="2000" b="1">
              <a:solidFill>
                <a:schemeClr val="bg2"/>
              </a:solidFill>
              <a:latin typeface="Times New Roman" pitchFamily="18" charset="0"/>
            </a:endParaRPr>
          </a:p>
        </p:txBody>
      </p:sp>
      <p:sp>
        <p:nvSpPr>
          <p:cNvPr id="36869" name="Text Box 8"/>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36870" name="Picture 10"/>
          <p:cNvPicPr>
            <a:picLocks noChangeAspect="1" noChangeArrowheads="1"/>
          </p:cNvPicPr>
          <p:nvPr/>
        </p:nvPicPr>
        <p:blipFill>
          <a:blip r:embed="rId3"/>
          <a:srcRect/>
          <a:stretch>
            <a:fillRect/>
          </a:stretch>
        </p:blipFill>
        <p:spPr bwMode="auto">
          <a:xfrm>
            <a:off x="990600" y="1752600"/>
            <a:ext cx="1473200" cy="350996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algn="ctr"/>
            <a:r>
              <a:rPr lang="ar-SA" sz="3600" b="1" smtClean="0">
                <a:solidFill>
                  <a:schemeClr val="bg2"/>
                </a:solidFill>
              </a:rPr>
              <a:t> مجموعة مواد التجميل الفاخرة</a:t>
            </a:r>
            <a:br>
              <a:rPr lang="ar-SA" sz="3600" b="1" smtClean="0">
                <a:solidFill>
                  <a:schemeClr val="bg2"/>
                </a:solidFill>
              </a:rPr>
            </a:br>
            <a:r>
              <a:rPr lang="ar-SA" sz="3600" b="1" smtClean="0">
                <a:solidFill>
                  <a:schemeClr val="bg2"/>
                </a:solidFill>
              </a:rPr>
              <a:t> بودرة ماسك الوجه</a:t>
            </a:r>
            <a:endParaRPr lang="en-US" sz="3600" b="1" smtClean="0">
              <a:solidFill>
                <a:schemeClr val="bg2"/>
              </a:solidFill>
            </a:endParaRPr>
          </a:p>
        </p:txBody>
      </p:sp>
      <p:sp>
        <p:nvSpPr>
          <p:cNvPr id="37891" name="Rectangle 3"/>
          <p:cNvSpPr>
            <a:spLocks noGrp="1" noChangeArrowheads="1"/>
          </p:cNvSpPr>
          <p:nvPr>
            <p:ph type="body" sz="half" idx="2"/>
          </p:nvPr>
        </p:nvSpPr>
        <p:spPr>
          <a:xfrm>
            <a:off x="4876800" y="1600200"/>
            <a:ext cx="3581400" cy="3810000"/>
          </a:xfrm>
        </p:spPr>
        <p:txBody>
          <a:bodyPr/>
          <a:lstStyle/>
          <a:p>
            <a:pPr algn="r" rtl="1">
              <a:lnSpc>
                <a:spcPct val="90000"/>
              </a:lnSpc>
              <a:buClr>
                <a:schemeClr val="accent1"/>
              </a:buClr>
              <a:buFont typeface="Wingdings" pitchFamily="2" charset="2"/>
              <a:buChar char="v"/>
            </a:pPr>
            <a:r>
              <a:rPr lang="ar-SA" smtClean="0"/>
              <a:t> </a:t>
            </a:r>
            <a:r>
              <a:rPr lang="ar-SA" sz="2800" smtClean="0">
                <a:solidFill>
                  <a:schemeClr val="bg2"/>
                </a:solidFill>
              </a:rPr>
              <a:t>ممزوج مع المنشط آكتيفيتور</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ينعم وينظف ويشد البشرة</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يقلل من الخطوط والتجاعيد</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يجدد الخلايا</a:t>
            </a:r>
            <a:endParaRPr lang="en-US" sz="2800" smtClean="0">
              <a:solidFill>
                <a:schemeClr val="bg2"/>
              </a:solidFill>
            </a:endParaRPr>
          </a:p>
        </p:txBody>
      </p:sp>
      <p:sp>
        <p:nvSpPr>
          <p:cNvPr id="37892" name="Rectangle 5"/>
          <p:cNvSpPr>
            <a:spLocks noChangeArrowheads="1"/>
          </p:cNvSpPr>
          <p:nvPr/>
        </p:nvSpPr>
        <p:spPr bwMode="auto">
          <a:xfrm>
            <a:off x="1828800" y="57912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45</a:t>
            </a:r>
            <a:endParaRPr kumimoji="1" lang="en-US" sz="2000" b="1">
              <a:solidFill>
                <a:schemeClr val="bg2"/>
              </a:solidFill>
              <a:latin typeface="Times New Roman" pitchFamily="18" charset="0"/>
            </a:endParaRPr>
          </a:p>
        </p:txBody>
      </p:sp>
      <p:sp>
        <p:nvSpPr>
          <p:cNvPr id="37893" name="Text Box 6"/>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37894" name="Picture 7"/>
          <p:cNvPicPr>
            <a:picLocks noChangeAspect="1" noChangeArrowheads="1"/>
          </p:cNvPicPr>
          <p:nvPr/>
        </p:nvPicPr>
        <p:blipFill>
          <a:blip r:embed="rId3"/>
          <a:srcRect/>
          <a:stretch>
            <a:fillRect/>
          </a:stretch>
        </p:blipFill>
        <p:spPr bwMode="auto">
          <a:xfrm>
            <a:off x="533400" y="2209800"/>
            <a:ext cx="3138488" cy="236220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algn="ctr"/>
            <a:r>
              <a:rPr lang="ar-SA" smtClean="0"/>
              <a:t> </a:t>
            </a:r>
            <a:r>
              <a:rPr lang="ar-SA" b="1" smtClean="0">
                <a:solidFill>
                  <a:schemeClr val="bg2"/>
                </a:solidFill>
              </a:rPr>
              <a:t>العناية الفاخرة بالبشرة</a:t>
            </a:r>
            <a:r>
              <a:rPr lang="ar-SA" smtClean="0">
                <a:solidFill>
                  <a:schemeClr val="bg2"/>
                </a:solidFill>
              </a:rPr>
              <a:t/>
            </a:r>
            <a:br>
              <a:rPr lang="ar-SA" smtClean="0">
                <a:solidFill>
                  <a:schemeClr val="bg2"/>
                </a:solidFill>
              </a:rPr>
            </a:br>
            <a:r>
              <a:rPr lang="ar-SA" smtClean="0">
                <a:solidFill>
                  <a:schemeClr val="bg2"/>
                </a:solidFill>
              </a:rPr>
              <a:t> المنشط بالألوة</a:t>
            </a:r>
            <a:endParaRPr lang="en-US" smtClean="0">
              <a:solidFill>
                <a:schemeClr val="bg2"/>
              </a:solidFill>
            </a:endParaRPr>
          </a:p>
        </p:txBody>
      </p:sp>
      <p:sp>
        <p:nvSpPr>
          <p:cNvPr id="38915"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mtClean="0"/>
              <a:t> </a:t>
            </a:r>
            <a:r>
              <a:rPr lang="ar-SA" sz="2800" smtClean="0">
                <a:solidFill>
                  <a:schemeClr val="bg2"/>
                </a:solidFill>
              </a:rPr>
              <a:t>هلام الألوفيرا مع الآلانتوين</a:t>
            </a:r>
          </a:p>
          <a:p>
            <a:pPr algn="r" rtl="1">
              <a:buClr>
                <a:schemeClr val="accent1"/>
              </a:buClr>
              <a:buFont typeface="Wingdings" pitchFamily="2" charset="2"/>
              <a:buChar char="v"/>
            </a:pPr>
            <a:r>
              <a:rPr lang="ar-SA" sz="2800" smtClean="0">
                <a:solidFill>
                  <a:schemeClr val="bg2"/>
                </a:solidFill>
              </a:rPr>
              <a:t>عامل مرطب ومنظف رائع</a:t>
            </a:r>
          </a:p>
          <a:p>
            <a:pPr algn="r" rtl="1">
              <a:buClr>
                <a:schemeClr val="accent1"/>
              </a:buClr>
              <a:buFont typeface="Wingdings" pitchFamily="2" charset="2"/>
              <a:buChar char="v"/>
            </a:pPr>
            <a:r>
              <a:rPr lang="ar-SA" sz="2800" smtClean="0">
                <a:solidFill>
                  <a:schemeClr val="bg2"/>
                </a:solidFill>
              </a:rPr>
              <a:t>يفيد كسائل للغرغرة وغسول للعينين وكقطرة للأذنين أو رذاذ للأنف (يتم مزجه بالماء المطهر بنسبة 1 الى 1 )</a:t>
            </a:r>
          </a:p>
          <a:p>
            <a:pPr algn="r" rtl="1">
              <a:buClr>
                <a:schemeClr val="accent1"/>
              </a:buClr>
              <a:buFont typeface="Wingdings" pitchFamily="2" charset="2"/>
              <a:buChar char="v"/>
            </a:pPr>
            <a:r>
              <a:rPr lang="ar-SA" sz="2800" smtClean="0">
                <a:solidFill>
                  <a:schemeClr val="bg2"/>
                </a:solidFill>
              </a:rPr>
              <a:t>مثالي كضمادة توضع على اصابات الرياضيين</a:t>
            </a:r>
            <a:endParaRPr lang="en-US" sz="2800" smtClean="0">
              <a:solidFill>
                <a:schemeClr val="bg2"/>
              </a:solidFill>
            </a:endParaRPr>
          </a:p>
        </p:txBody>
      </p:sp>
      <p:sp>
        <p:nvSpPr>
          <p:cNvPr id="38916" name="Rectangle 5"/>
          <p:cNvSpPr>
            <a:spLocks noChangeArrowheads="1"/>
          </p:cNvSpPr>
          <p:nvPr/>
        </p:nvSpPr>
        <p:spPr bwMode="auto">
          <a:xfrm>
            <a:off x="1752600" y="6096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52</a:t>
            </a:r>
            <a:endParaRPr kumimoji="1" lang="en-US" sz="2000" b="1">
              <a:solidFill>
                <a:schemeClr val="bg2"/>
              </a:solidFill>
              <a:latin typeface="Times New Roman" pitchFamily="18" charset="0"/>
            </a:endParaRPr>
          </a:p>
        </p:txBody>
      </p:sp>
      <p:sp>
        <p:nvSpPr>
          <p:cNvPr id="38917" name="Text Box 8"/>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38918" name="Picture 10"/>
          <p:cNvPicPr>
            <a:picLocks noChangeAspect="1" noChangeArrowheads="1"/>
          </p:cNvPicPr>
          <p:nvPr/>
        </p:nvPicPr>
        <p:blipFill>
          <a:blip r:embed="rId3"/>
          <a:srcRect/>
          <a:stretch>
            <a:fillRect/>
          </a:stretch>
        </p:blipFill>
        <p:spPr bwMode="auto">
          <a:xfrm>
            <a:off x="762000" y="1600200"/>
            <a:ext cx="1654175" cy="380206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p:txBody>
          <a:bodyPr/>
          <a:lstStyle/>
          <a:p>
            <a:pPr algn="ctr"/>
            <a:r>
              <a:rPr lang="ar-SA" sz="2800" b="1" smtClean="0">
                <a:solidFill>
                  <a:schemeClr val="bg2"/>
                </a:solidFill>
              </a:rPr>
              <a:t> مجموعة مواد التجميل الفاخرة</a:t>
            </a:r>
            <a:br>
              <a:rPr lang="ar-SA" sz="2800" b="1" smtClean="0">
                <a:solidFill>
                  <a:schemeClr val="bg2"/>
                </a:solidFill>
              </a:rPr>
            </a:br>
            <a:r>
              <a:rPr lang="ar-SA" sz="2800" b="1" smtClean="0">
                <a:solidFill>
                  <a:schemeClr val="bg2"/>
                </a:solidFill>
              </a:rPr>
              <a:t>الملطف المطري</a:t>
            </a:r>
            <a:endParaRPr lang="en-US" sz="2800" b="1" smtClean="0">
              <a:solidFill>
                <a:schemeClr val="bg2"/>
              </a:solidFill>
            </a:endParaRPr>
          </a:p>
        </p:txBody>
      </p:sp>
      <p:pic>
        <p:nvPicPr>
          <p:cNvPr id="39939" name="Picture 6"/>
          <p:cNvPicPr>
            <a:picLocks noGrp="1" noChangeAspect="1" noChangeArrowheads="1"/>
          </p:cNvPicPr>
          <p:nvPr>
            <p:ph sz="quarter" idx="1"/>
          </p:nvPr>
        </p:nvPicPr>
        <p:blipFill>
          <a:blip r:embed="rId3"/>
          <a:srcRect/>
          <a:stretch>
            <a:fillRect/>
          </a:stretch>
        </p:blipFill>
        <p:spPr>
          <a:xfrm>
            <a:off x="2566988" y="2895600"/>
            <a:ext cx="0" cy="0"/>
          </a:xfrm>
          <a:noFill/>
        </p:spPr>
      </p:pic>
      <p:sp>
        <p:nvSpPr>
          <p:cNvPr id="39940" name="Rectangle 3"/>
          <p:cNvSpPr>
            <a:spLocks noGrp="1" noChangeArrowheads="1"/>
          </p:cNvSpPr>
          <p:nvPr>
            <p:ph type="body" sz="half" idx="3"/>
          </p:nvPr>
        </p:nvSpPr>
        <p:spPr/>
        <p:txBody>
          <a:bodyPr/>
          <a:lstStyle/>
          <a:p>
            <a:pPr algn="r" rtl="1">
              <a:lnSpc>
                <a:spcPct val="90000"/>
              </a:lnSpc>
              <a:buClr>
                <a:schemeClr val="accent1"/>
              </a:buClr>
              <a:buFont typeface="Wingdings" pitchFamily="2" charset="2"/>
              <a:buChar char="v"/>
            </a:pPr>
            <a:r>
              <a:rPr lang="ar-SA" sz="2800" smtClean="0">
                <a:solidFill>
                  <a:schemeClr val="bg2"/>
                </a:solidFill>
              </a:rPr>
              <a:t>يتميز بتركيبته التي لا تجف بسرعة ، الخالية من الكحول والغنية بالألوة الطبيعية وخلاصة النباتات المطرية للبشرة</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مزيج لطيف يستعمل لإزالة آثار منظف الوجه، الأوساخ والخلايا الميتة. لأنه ينظف البشرة جيدا ويلطفها ويزيل الترسبات الدهنية</a:t>
            </a:r>
            <a:endParaRPr lang="en-US" sz="2800" smtClean="0">
              <a:solidFill>
                <a:schemeClr val="bg2"/>
              </a:solidFill>
            </a:endParaRPr>
          </a:p>
        </p:txBody>
      </p:sp>
      <p:sp>
        <p:nvSpPr>
          <p:cNvPr id="39941" name="Rectangle 5"/>
          <p:cNvSpPr>
            <a:spLocks noChangeArrowheads="1"/>
          </p:cNvSpPr>
          <p:nvPr/>
        </p:nvSpPr>
        <p:spPr bwMode="auto">
          <a:xfrm>
            <a:off x="2209800" y="59436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42</a:t>
            </a:r>
            <a:endParaRPr kumimoji="1" lang="en-US" sz="2000" b="1">
              <a:solidFill>
                <a:schemeClr val="bg2"/>
              </a:solidFill>
              <a:latin typeface="Times New Roman" pitchFamily="18" charset="0"/>
            </a:endParaRPr>
          </a:p>
        </p:txBody>
      </p:sp>
      <p:sp>
        <p:nvSpPr>
          <p:cNvPr id="39942" name="Text Box 10"/>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39943" name="Picture 12"/>
          <p:cNvPicPr>
            <a:picLocks noChangeAspect="1" noChangeArrowheads="1"/>
          </p:cNvPicPr>
          <p:nvPr/>
        </p:nvPicPr>
        <p:blipFill>
          <a:blip r:embed="rId4"/>
          <a:srcRect/>
          <a:stretch>
            <a:fillRect/>
          </a:stretch>
        </p:blipFill>
        <p:spPr bwMode="auto">
          <a:xfrm>
            <a:off x="990600" y="1676400"/>
            <a:ext cx="1743075" cy="38592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p:txBody>
          <a:bodyPr/>
          <a:lstStyle/>
          <a:p>
            <a:pPr algn="ctr"/>
            <a:r>
              <a:rPr lang="ar-SA" sz="3600" smtClean="0">
                <a:solidFill>
                  <a:schemeClr val="bg2"/>
                </a:solidFill>
              </a:rPr>
              <a:t> مجموعة مواد التجميل الفاخرة</a:t>
            </a:r>
            <a:br>
              <a:rPr lang="ar-SA" sz="3600" smtClean="0">
                <a:solidFill>
                  <a:schemeClr val="bg2"/>
                </a:solidFill>
              </a:rPr>
            </a:br>
            <a:r>
              <a:rPr lang="ar-SA" sz="3600" smtClean="0">
                <a:solidFill>
                  <a:schemeClr val="bg2"/>
                </a:solidFill>
              </a:rPr>
              <a:t> </a:t>
            </a:r>
            <a:r>
              <a:rPr lang="ar-SA" sz="3200" smtClean="0">
                <a:solidFill>
                  <a:schemeClr val="bg2"/>
                </a:solidFill>
              </a:rPr>
              <a:t>الأساس السائل الخاص بشد البشرة</a:t>
            </a:r>
            <a:endParaRPr lang="en-US" sz="3200" smtClean="0">
              <a:solidFill>
                <a:schemeClr val="bg2"/>
              </a:solidFill>
            </a:endParaRPr>
          </a:p>
        </p:txBody>
      </p:sp>
      <p:sp>
        <p:nvSpPr>
          <p:cNvPr id="40963" name="Rectangle 3"/>
          <p:cNvSpPr>
            <a:spLocks noGrp="1" noChangeArrowheads="1"/>
          </p:cNvSpPr>
          <p:nvPr>
            <p:ph type="body" sz="half" idx="2"/>
          </p:nvPr>
        </p:nvSpPr>
        <p:spPr>
          <a:xfrm>
            <a:off x="4495800" y="1828800"/>
            <a:ext cx="3810000" cy="4495800"/>
          </a:xfrm>
        </p:spPr>
        <p:txBody>
          <a:bodyPr>
            <a:normAutofit lnSpcReduction="10000"/>
          </a:bodyPr>
          <a:lstStyle/>
          <a:p>
            <a:pPr algn="r" rtl="1">
              <a:buClr>
                <a:schemeClr val="accent1"/>
              </a:buClr>
              <a:buFont typeface="Wingdings" pitchFamily="2" charset="2"/>
              <a:buChar char="v"/>
            </a:pPr>
            <a:r>
              <a:rPr lang="ar-SA" smtClean="0"/>
              <a:t> </a:t>
            </a:r>
            <a:r>
              <a:rPr lang="ar-SA" sz="2800" smtClean="0">
                <a:solidFill>
                  <a:schemeClr val="bg2"/>
                </a:solidFill>
              </a:rPr>
              <a:t>سائل فريد من نوعه للعناية بالبشرة</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يقوي ويلطف وينعش البشرة ويتغلغل في المسامات</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يضيق مسامات البشرة</a:t>
            </a:r>
            <a:r>
              <a:rPr lang="en-US" sz="2800" smtClean="0">
                <a:solidFill>
                  <a:schemeClr val="bg2"/>
                </a:solidFill>
              </a:rPr>
              <a:t> </a:t>
            </a:r>
          </a:p>
          <a:p>
            <a:pPr algn="r" rtl="1">
              <a:buClr>
                <a:schemeClr val="accent1"/>
              </a:buClr>
              <a:buFont typeface="Wingdings" pitchFamily="2" charset="2"/>
              <a:buChar char="v"/>
            </a:pPr>
            <a:r>
              <a:rPr lang="ar-SA" sz="2800" smtClean="0">
                <a:solidFill>
                  <a:schemeClr val="bg2"/>
                </a:solidFill>
              </a:rPr>
              <a:t> ماكياج فريد للاستخدام تحت العين ليحميها</a:t>
            </a:r>
          </a:p>
          <a:p>
            <a:pPr algn="r" rtl="1">
              <a:buClr>
                <a:schemeClr val="accent1"/>
              </a:buClr>
              <a:buFont typeface="Wingdings" pitchFamily="2" charset="2"/>
              <a:buChar char="v"/>
            </a:pPr>
            <a:r>
              <a:rPr lang="ar-SA" sz="2800" smtClean="0">
                <a:solidFill>
                  <a:schemeClr val="bg2"/>
                </a:solidFill>
              </a:rPr>
              <a:t>حماية طبيعية للبشرة من الشمس</a:t>
            </a:r>
            <a:endParaRPr lang="en-US" sz="2800" smtClean="0">
              <a:solidFill>
                <a:schemeClr val="bg2"/>
              </a:solidFill>
            </a:endParaRPr>
          </a:p>
          <a:p>
            <a:pPr algn="r" rtl="1">
              <a:buClr>
                <a:schemeClr val="accent1"/>
              </a:buClr>
              <a:buFont typeface="Wingdings" pitchFamily="2" charset="2"/>
              <a:buNone/>
            </a:pPr>
            <a:r>
              <a:rPr lang="ar-SA" smtClean="0">
                <a:solidFill>
                  <a:schemeClr val="bg2"/>
                </a:solidFill>
              </a:rPr>
              <a:t> </a:t>
            </a:r>
            <a:endParaRPr lang="en-US" smtClean="0">
              <a:solidFill>
                <a:schemeClr val="bg2"/>
              </a:solidFill>
            </a:endParaRPr>
          </a:p>
        </p:txBody>
      </p:sp>
      <p:sp>
        <p:nvSpPr>
          <p:cNvPr id="40964" name="Rectangle 5"/>
          <p:cNvSpPr>
            <a:spLocks noChangeArrowheads="1"/>
          </p:cNvSpPr>
          <p:nvPr/>
        </p:nvSpPr>
        <p:spPr bwMode="auto">
          <a:xfrm>
            <a:off x="1981200" y="6019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44</a:t>
            </a:r>
            <a:endParaRPr kumimoji="1" lang="en-US" sz="2000" b="1">
              <a:solidFill>
                <a:schemeClr val="bg2"/>
              </a:solidFill>
              <a:latin typeface="Times New Roman" pitchFamily="18" charset="0"/>
            </a:endParaRPr>
          </a:p>
        </p:txBody>
      </p:sp>
      <p:pic>
        <p:nvPicPr>
          <p:cNvPr id="40965" name="Picture 6"/>
          <p:cNvPicPr>
            <a:picLocks noGrp="1" noChangeAspect="1" noChangeArrowheads="1"/>
          </p:cNvPicPr>
          <p:nvPr>
            <p:ph sz="half" idx="1"/>
          </p:nvPr>
        </p:nvPicPr>
        <p:blipFill>
          <a:blip r:embed="rId3"/>
          <a:srcRect/>
          <a:stretch>
            <a:fillRect/>
          </a:stretch>
        </p:blipFill>
        <p:spPr>
          <a:xfrm>
            <a:off x="609600" y="2057400"/>
            <a:ext cx="2257425" cy="3943350"/>
          </a:xfrm>
          <a:noFill/>
        </p:spPr>
      </p:pic>
      <p:sp>
        <p:nvSpPr>
          <p:cNvPr id="40966" name="Text Box 8"/>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algn="ctr"/>
            <a:r>
              <a:rPr lang="ar-SA" sz="2800" b="1" smtClean="0">
                <a:solidFill>
                  <a:schemeClr val="bg2"/>
                </a:solidFill>
              </a:rPr>
              <a:t> مجموعة مواد التجميل الفاخرة</a:t>
            </a:r>
            <a:br>
              <a:rPr lang="ar-SA" sz="2800" b="1" smtClean="0">
                <a:solidFill>
                  <a:schemeClr val="bg2"/>
                </a:solidFill>
              </a:rPr>
            </a:br>
            <a:r>
              <a:rPr lang="ar-SA" sz="2800" b="1" smtClean="0">
                <a:solidFill>
                  <a:schemeClr val="bg2"/>
                </a:solidFill>
              </a:rPr>
              <a:t> كريم الليل المرمّم</a:t>
            </a:r>
            <a:endParaRPr lang="en-US" sz="2800" b="1" smtClean="0">
              <a:solidFill>
                <a:schemeClr val="bg2"/>
              </a:solidFill>
            </a:endParaRPr>
          </a:p>
        </p:txBody>
      </p:sp>
      <p:sp>
        <p:nvSpPr>
          <p:cNvPr id="41987"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3600" smtClean="0"/>
              <a:t> </a:t>
            </a:r>
            <a:r>
              <a:rPr lang="ar-SA" sz="2800" smtClean="0">
                <a:solidFill>
                  <a:schemeClr val="bg2"/>
                </a:solidFill>
              </a:rPr>
              <a:t>كريم ليلي غني وجميل</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يحتوي على الفيتامينات والمعادن التي تحتاجها البشرة</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أضيفت له مواد لحماية وتجديد خلايا الجسم ليلا </a:t>
            </a:r>
            <a:endParaRPr lang="en-US" sz="2800" smtClean="0">
              <a:solidFill>
                <a:schemeClr val="bg2"/>
              </a:solidFill>
            </a:endParaRPr>
          </a:p>
        </p:txBody>
      </p:sp>
      <p:sp>
        <p:nvSpPr>
          <p:cNvPr id="41988" name="Rectangle 7"/>
          <p:cNvSpPr>
            <a:spLocks noChangeArrowheads="1"/>
          </p:cNvSpPr>
          <p:nvPr/>
        </p:nvSpPr>
        <p:spPr bwMode="auto">
          <a:xfrm>
            <a:off x="1371600" y="4876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46</a:t>
            </a:r>
            <a:endParaRPr kumimoji="1" lang="en-US" sz="2000" b="1">
              <a:solidFill>
                <a:schemeClr val="bg2"/>
              </a:solidFill>
              <a:latin typeface="Times New Roman" pitchFamily="18" charset="0"/>
            </a:endParaRPr>
          </a:p>
        </p:txBody>
      </p:sp>
      <p:sp>
        <p:nvSpPr>
          <p:cNvPr id="41989" name="Text Box 10"/>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41990" name="Picture 12"/>
          <p:cNvPicPr>
            <a:picLocks noChangeAspect="1" noChangeArrowheads="1"/>
          </p:cNvPicPr>
          <p:nvPr/>
        </p:nvPicPr>
        <p:blipFill>
          <a:blip r:embed="rId3"/>
          <a:srcRect/>
          <a:stretch>
            <a:fillRect/>
          </a:stretch>
        </p:blipFill>
        <p:spPr bwMode="auto">
          <a:xfrm>
            <a:off x="304800" y="1828800"/>
            <a:ext cx="3408363" cy="2441575"/>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
          <p:cNvSpPr>
            <a:spLocks noGrp="1" noChangeArrowheads="1"/>
          </p:cNvSpPr>
          <p:nvPr>
            <p:ph type="title"/>
          </p:nvPr>
        </p:nvSpPr>
        <p:spPr>
          <a:xfrm>
            <a:off x="1905000" y="228600"/>
            <a:ext cx="7086600" cy="990600"/>
          </a:xfrm>
        </p:spPr>
        <p:txBody>
          <a:bodyPr/>
          <a:lstStyle/>
          <a:p>
            <a:pPr algn="ctr" rtl="1"/>
            <a:r>
              <a:rPr lang="ar-SA" smtClean="0">
                <a:solidFill>
                  <a:schemeClr val="bg2"/>
                </a:solidFill>
              </a:rPr>
              <a:t> </a:t>
            </a:r>
            <a:r>
              <a:rPr lang="ar-SA" smtClean="0">
                <a:solidFill>
                  <a:schemeClr val="bg2"/>
                </a:solidFill>
                <a:cs typeface="AL-Hosam" pitchFamily="2" charset="-78"/>
              </a:rPr>
              <a:t>مشروب فوريفر فريدوم</a:t>
            </a:r>
            <a:endParaRPr lang="en-US" sz="2800" smtClean="0">
              <a:solidFill>
                <a:schemeClr val="bg2"/>
              </a:solidFill>
            </a:endParaRPr>
          </a:p>
        </p:txBody>
      </p:sp>
      <p:pic>
        <p:nvPicPr>
          <p:cNvPr id="6147" name="Picture 7"/>
          <p:cNvPicPr>
            <a:picLocks noGrp="1" noChangeAspect="1" noChangeArrowheads="1"/>
          </p:cNvPicPr>
          <p:nvPr>
            <p:ph sz="quarter" idx="1"/>
          </p:nvPr>
        </p:nvPicPr>
        <p:blipFill>
          <a:blip r:embed="rId3"/>
          <a:srcRect/>
          <a:stretch>
            <a:fillRect/>
          </a:stretch>
        </p:blipFill>
        <p:spPr>
          <a:xfrm>
            <a:off x="2566988" y="2895600"/>
            <a:ext cx="0" cy="0"/>
          </a:xfrm>
          <a:noFill/>
        </p:spPr>
      </p:pic>
      <p:sp>
        <p:nvSpPr>
          <p:cNvPr id="6148" name="Rectangle 2"/>
          <p:cNvSpPr>
            <a:spLocks noGrp="1" noChangeArrowheads="1"/>
          </p:cNvSpPr>
          <p:nvPr>
            <p:ph type="body" sz="half" idx="3"/>
          </p:nvPr>
        </p:nvSpPr>
        <p:spPr/>
        <p:txBody>
          <a:bodyPr>
            <a:normAutofit lnSpcReduction="10000"/>
          </a:bodyPr>
          <a:lstStyle/>
          <a:p>
            <a:pPr algn="r" rtl="1">
              <a:lnSpc>
                <a:spcPct val="90000"/>
              </a:lnSpc>
              <a:buClr>
                <a:schemeClr val="accent1"/>
              </a:buClr>
              <a:buFont typeface="Wingdings" pitchFamily="2" charset="2"/>
              <a:buChar char="v"/>
            </a:pPr>
            <a:r>
              <a:rPr lang="ar-SA" sz="2400" smtClean="0">
                <a:solidFill>
                  <a:schemeClr val="bg2"/>
                </a:solidFill>
              </a:rPr>
              <a:t>تعمل مادة الجلوكوزامين على المحافظة على المادة الموجودة في المفاصل</a:t>
            </a:r>
            <a:endParaRPr lang="en-US" sz="2400" smtClean="0">
              <a:solidFill>
                <a:schemeClr val="bg2"/>
              </a:solidFill>
            </a:endParaRPr>
          </a:p>
          <a:p>
            <a:pPr algn="r" rtl="1">
              <a:lnSpc>
                <a:spcPct val="90000"/>
              </a:lnSpc>
              <a:buClr>
                <a:schemeClr val="accent1"/>
              </a:buClr>
              <a:buFont typeface="Wingdings" pitchFamily="2" charset="2"/>
              <a:buChar char="v"/>
            </a:pPr>
            <a:r>
              <a:rPr lang="en-US" sz="2400" smtClean="0">
                <a:solidFill>
                  <a:schemeClr val="bg2"/>
                </a:solidFill>
              </a:rPr>
              <a:t> </a:t>
            </a:r>
            <a:r>
              <a:rPr lang="ar-SA" sz="2400" smtClean="0">
                <a:solidFill>
                  <a:schemeClr val="bg2"/>
                </a:solidFill>
              </a:rPr>
              <a:t>تعمل مادة الشوندرويتين في المساعدة على ضخ السائل والمواد  المغذية للمفاصل</a:t>
            </a:r>
            <a:endParaRPr lang="en-US" sz="2400" smtClean="0">
              <a:solidFill>
                <a:schemeClr val="bg2"/>
              </a:solidFill>
            </a:endParaRPr>
          </a:p>
          <a:p>
            <a:pPr algn="r" rtl="1">
              <a:lnSpc>
                <a:spcPct val="90000"/>
              </a:lnSpc>
              <a:buClr>
                <a:schemeClr val="accent1"/>
              </a:buClr>
              <a:buFont typeface="Wingdings" pitchFamily="2" charset="2"/>
              <a:buChar char="v"/>
            </a:pPr>
            <a:r>
              <a:rPr lang="ar-SA" sz="2400" smtClean="0">
                <a:solidFill>
                  <a:schemeClr val="bg2"/>
                </a:solidFill>
              </a:rPr>
              <a:t> عنصر ميثيل صلفونيل ميثين مفيد كمضاد للالتهابات ومصدر للكبريت الضروري للجسم للمحافظة على مفاصل سليمة </a:t>
            </a:r>
            <a:endParaRPr lang="en-US" sz="2400" smtClean="0">
              <a:solidFill>
                <a:schemeClr val="bg2"/>
              </a:solidFill>
            </a:endParaRPr>
          </a:p>
          <a:p>
            <a:pPr algn="r" rtl="1">
              <a:lnSpc>
                <a:spcPct val="90000"/>
              </a:lnSpc>
              <a:buClr>
                <a:schemeClr val="accent1"/>
              </a:buClr>
              <a:buFont typeface="Wingdings" pitchFamily="2" charset="2"/>
              <a:buChar char="v"/>
            </a:pPr>
            <a:r>
              <a:rPr lang="ar-SA" sz="2400" smtClean="0">
                <a:solidFill>
                  <a:schemeClr val="bg2"/>
                </a:solidFill>
              </a:rPr>
              <a:t> فيتامين سي وهو ضروري لانتاج عنصر الكولاجين</a:t>
            </a:r>
            <a:endParaRPr lang="en-US" sz="2400" smtClean="0">
              <a:solidFill>
                <a:schemeClr val="bg2"/>
              </a:solidFill>
            </a:endParaRPr>
          </a:p>
        </p:txBody>
      </p:sp>
      <p:sp>
        <p:nvSpPr>
          <p:cNvPr id="6149" name="Rectangle 6"/>
          <p:cNvSpPr>
            <a:spLocks noChangeArrowheads="1"/>
          </p:cNvSpPr>
          <p:nvPr/>
        </p:nvSpPr>
        <p:spPr bwMode="auto">
          <a:xfrm>
            <a:off x="1905000" y="61722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196</a:t>
            </a:r>
            <a:endParaRPr kumimoji="1" lang="en-US" sz="2000" b="1">
              <a:solidFill>
                <a:schemeClr val="bg2"/>
              </a:solidFill>
              <a:latin typeface="Times New Roman" pitchFamily="18" charset="0"/>
            </a:endParaRPr>
          </a:p>
        </p:txBody>
      </p:sp>
      <p:sp>
        <p:nvSpPr>
          <p:cNvPr id="6150" name="Text Box 11"/>
          <p:cNvSpPr txBox="1">
            <a:spLocks noChangeArrowheads="1"/>
          </p:cNvSpPr>
          <p:nvPr/>
        </p:nvSpPr>
        <p:spPr bwMode="auto">
          <a:xfrm>
            <a:off x="533400" y="457200"/>
            <a:ext cx="2514600" cy="457200"/>
          </a:xfrm>
          <a:prstGeom prst="rect">
            <a:avLst/>
          </a:prstGeom>
          <a:solidFill>
            <a:srgbClr val="FF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مشروبات الألوفيرا</a:t>
            </a:r>
            <a:endParaRPr lang="en-US" sz="2400" b="1">
              <a:solidFill>
                <a:srgbClr val="FF3300"/>
              </a:solidFill>
              <a:latin typeface="Times New Roman" pitchFamily="18" charset="0"/>
            </a:endParaRPr>
          </a:p>
        </p:txBody>
      </p:sp>
      <p:pic>
        <p:nvPicPr>
          <p:cNvPr id="6151" name="Picture 13"/>
          <p:cNvPicPr>
            <a:picLocks noChangeAspect="1" noChangeArrowheads="1"/>
          </p:cNvPicPr>
          <p:nvPr/>
        </p:nvPicPr>
        <p:blipFill>
          <a:blip r:embed="rId4"/>
          <a:srcRect/>
          <a:stretch>
            <a:fillRect/>
          </a:stretch>
        </p:blipFill>
        <p:spPr bwMode="auto">
          <a:xfrm>
            <a:off x="914400" y="2133600"/>
            <a:ext cx="2600325" cy="3779838"/>
          </a:xfrm>
          <a:prstGeom prst="rect">
            <a:avLst/>
          </a:prstGeom>
          <a:noFill/>
          <a:ln w="12700" cap="sq">
            <a:noFill/>
            <a:miter lim="800000"/>
            <a:headEnd type="none" w="sm" len="sm"/>
            <a:tailEnd type="none" w="sm" len="sm"/>
          </a:ln>
        </p:spPr>
      </p:pic>
    </p:spTree>
  </p:cSld>
  <p:clrMapOvr>
    <a:masterClrMapping/>
  </p:clrMapOvr>
  <p:transition spd="slow">
    <p:cover dir="lu"/>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p:txBody>
          <a:bodyPr/>
          <a:lstStyle/>
          <a:p>
            <a:pPr algn="ctr"/>
            <a:r>
              <a:rPr lang="ar-SA" sz="3600" smtClean="0">
                <a:solidFill>
                  <a:schemeClr val="bg2"/>
                </a:solidFill>
              </a:rPr>
              <a:t> العناية الفاخرة بالبشرة</a:t>
            </a:r>
            <a:br>
              <a:rPr lang="ar-SA" sz="3600" smtClean="0">
                <a:solidFill>
                  <a:schemeClr val="bg2"/>
                </a:solidFill>
              </a:rPr>
            </a:br>
            <a:r>
              <a:rPr lang="ar-SA" sz="3600" smtClean="0">
                <a:solidFill>
                  <a:schemeClr val="bg2"/>
                </a:solidFill>
              </a:rPr>
              <a:t>آر ثري فاكتور- كريم حماية البشرة</a:t>
            </a:r>
            <a:endParaRPr lang="en-US" sz="3600" smtClean="0">
              <a:solidFill>
                <a:schemeClr val="bg2"/>
              </a:solidFill>
            </a:endParaRPr>
          </a:p>
        </p:txBody>
      </p:sp>
      <p:sp>
        <p:nvSpPr>
          <p:cNvPr id="43011" name="Rectangle 3"/>
          <p:cNvSpPr>
            <a:spLocks noGrp="1" noChangeArrowheads="1"/>
          </p:cNvSpPr>
          <p:nvPr>
            <p:ph type="body" sz="half" idx="2"/>
          </p:nvPr>
        </p:nvSpPr>
        <p:spPr/>
        <p:txBody>
          <a:bodyPr/>
          <a:lstStyle/>
          <a:p>
            <a:pPr algn="r" rtl="1">
              <a:buClr>
                <a:schemeClr val="accent1"/>
              </a:buClr>
              <a:buFont typeface="Wingdings" pitchFamily="2" charset="2"/>
              <a:buChar char="v"/>
            </a:pPr>
            <a:r>
              <a:rPr lang="ar-SA" sz="2400" smtClean="0"/>
              <a:t> </a:t>
            </a:r>
            <a:r>
              <a:rPr lang="ar-SA" sz="2400" smtClean="0">
                <a:solidFill>
                  <a:schemeClr val="bg2"/>
                </a:solidFill>
              </a:rPr>
              <a:t>يساعد على تجنب الاحتضاب الزائد وحب الشباب والندوب التي تسببها أشعة الشمس</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مثالي لإزالة التجعدات عند زاويتي العينين الخارجيتين</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يقشر ويزيل الخلايا الميتة</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يرطب البشرة ويحافظ على مرونتها ويجدد منظر شبابها </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يحتوي على أحماض الفاكهة وفيتامين </a:t>
            </a:r>
            <a:r>
              <a:rPr lang="en-US" sz="2400" smtClean="0">
                <a:solidFill>
                  <a:schemeClr val="bg2"/>
                </a:solidFill>
              </a:rPr>
              <a:t>A</a:t>
            </a:r>
            <a:r>
              <a:rPr lang="ar-SA" sz="2400" smtClean="0">
                <a:solidFill>
                  <a:schemeClr val="bg2"/>
                </a:solidFill>
              </a:rPr>
              <a:t> و </a:t>
            </a:r>
            <a:r>
              <a:rPr lang="en-US" sz="2400" smtClean="0">
                <a:solidFill>
                  <a:schemeClr val="bg2"/>
                </a:solidFill>
              </a:rPr>
              <a:t>E</a:t>
            </a:r>
          </a:p>
        </p:txBody>
      </p:sp>
      <p:sp>
        <p:nvSpPr>
          <p:cNvPr id="43012" name="Rectangle 7"/>
          <p:cNvSpPr>
            <a:spLocks noChangeArrowheads="1"/>
          </p:cNvSpPr>
          <p:nvPr/>
        </p:nvSpPr>
        <p:spPr bwMode="auto">
          <a:xfrm>
            <a:off x="2895600" y="6096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69</a:t>
            </a:r>
            <a:endParaRPr kumimoji="1" lang="en-US" sz="2000" b="1">
              <a:solidFill>
                <a:schemeClr val="bg2"/>
              </a:solidFill>
              <a:latin typeface="Times New Roman" pitchFamily="18" charset="0"/>
            </a:endParaRPr>
          </a:p>
        </p:txBody>
      </p:sp>
      <p:sp>
        <p:nvSpPr>
          <p:cNvPr id="43013" name="Text Box 10"/>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43014" name="Picture 12"/>
          <p:cNvPicPr>
            <a:picLocks noChangeAspect="1" noChangeArrowheads="1"/>
          </p:cNvPicPr>
          <p:nvPr/>
        </p:nvPicPr>
        <p:blipFill>
          <a:blip r:embed="rId3"/>
          <a:srcRect/>
          <a:stretch>
            <a:fillRect/>
          </a:stretch>
        </p:blipFill>
        <p:spPr bwMode="auto">
          <a:xfrm>
            <a:off x="609600" y="1905000"/>
            <a:ext cx="2824163" cy="314960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algn="ctr" rtl="1"/>
            <a:r>
              <a:rPr lang="ar-SA" sz="3600" smtClean="0">
                <a:solidFill>
                  <a:schemeClr val="bg2"/>
                </a:solidFill>
              </a:rPr>
              <a:t> العناية الفاخرة بالبشرة</a:t>
            </a:r>
            <a:br>
              <a:rPr lang="ar-SA" sz="3600" smtClean="0">
                <a:solidFill>
                  <a:schemeClr val="bg2"/>
                </a:solidFill>
              </a:rPr>
            </a:br>
            <a:r>
              <a:rPr lang="ar-SA" sz="3600" smtClean="0">
                <a:solidFill>
                  <a:schemeClr val="bg2"/>
                </a:solidFill>
              </a:rPr>
              <a:t>فورايفر ألفا </a:t>
            </a:r>
            <a:r>
              <a:rPr lang="en-US" sz="3600" smtClean="0">
                <a:solidFill>
                  <a:schemeClr val="bg2"/>
                </a:solidFill>
              </a:rPr>
              <a:t>E</a:t>
            </a:r>
            <a:r>
              <a:rPr lang="ar-SA" sz="3600" smtClean="0">
                <a:solidFill>
                  <a:schemeClr val="bg2"/>
                </a:solidFill>
              </a:rPr>
              <a:t> فاكتور</a:t>
            </a:r>
            <a:endParaRPr lang="en-US" sz="3600" smtClean="0">
              <a:solidFill>
                <a:schemeClr val="bg2"/>
              </a:solidFill>
            </a:endParaRPr>
          </a:p>
        </p:txBody>
      </p:sp>
      <p:sp>
        <p:nvSpPr>
          <p:cNvPr id="44035" name="Rectangle 3"/>
          <p:cNvSpPr>
            <a:spLocks noGrp="1" noChangeArrowheads="1"/>
          </p:cNvSpPr>
          <p:nvPr>
            <p:ph type="body" sz="half" idx="2"/>
          </p:nvPr>
        </p:nvSpPr>
        <p:spPr/>
        <p:txBody>
          <a:bodyPr>
            <a:normAutofit lnSpcReduction="10000"/>
          </a:bodyPr>
          <a:lstStyle/>
          <a:p>
            <a:pPr algn="r" rtl="1">
              <a:lnSpc>
                <a:spcPct val="90000"/>
              </a:lnSpc>
              <a:buClr>
                <a:schemeClr val="accent1"/>
              </a:buClr>
              <a:buFont typeface="Wingdings" pitchFamily="2" charset="2"/>
              <a:buChar char="v"/>
            </a:pPr>
            <a:r>
              <a:rPr lang="ar-SA" sz="2800" smtClean="0">
                <a:solidFill>
                  <a:srgbClr val="FFFF00"/>
                </a:solidFill>
              </a:rPr>
              <a:t> </a:t>
            </a:r>
            <a:r>
              <a:rPr lang="ar-SA" sz="2400" smtClean="0">
                <a:solidFill>
                  <a:schemeClr val="bg2"/>
                </a:solidFill>
              </a:rPr>
              <a:t>مزيج رائع يجمع بين أقوى المواد المقاومة للتأكسد وأفضلها</a:t>
            </a:r>
            <a:endParaRPr lang="en-US" sz="2400" smtClean="0">
              <a:solidFill>
                <a:schemeClr val="bg2"/>
              </a:solidFill>
            </a:endParaRPr>
          </a:p>
          <a:p>
            <a:pPr algn="r" rtl="1">
              <a:lnSpc>
                <a:spcPct val="90000"/>
              </a:lnSpc>
              <a:buClr>
                <a:schemeClr val="accent1"/>
              </a:buClr>
              <a:buFont typeface="Wingdings" pitchFamily="2" charset="2"/>
              <a:buChar char="v"/>
            </a:pPr>
            <a:r>
              <a:rPr lang="ar-SA" sz="2400" smtClean="0">
                <a:solidFill>
                  <a:schemeClr val="bg2"/>
                </a:solidFill>
              </a:rPr>
              <a:t> يزيد من مرونة البشرة</a:t>
            </a:r>
            <a:endParaRPr lang="en-US" sz="2400" smtClean="0">
              <a:solidFill>
                <a:schemeClr val="bg2"/>
              </a:solidFill>
            </a:endParaRPr>
          </a:p>
          <a:p>
            <a:pPr algn="r" rtl="1">
              <a:lnSpc>
                <a:spcPct val="90000"/>
              </a:lnSpc>
              <a:buClr>
                <a:schemeClr val="accent1"/>
              </a:buClr>
              <a:buFont typeface="Wingdings" pitchFamily="2" charset="2"/>
              <a:buChar char="v"/>
            </a:pPr>
            <a:r>
              <a:rPr lang="ar-SA" sz="2400" smtClean="0">
                <a:solidFill>
                  <a:schemeClr val="bg2"/>
                </a:solidFill>
              </a:rPr>
              <a:t> يعيد التوازن الى البشرة الجافة</a:t>
            </a:r>
          </a:p>
          <a:p>
            <a:pPr algn="r" rtl="1">
              <a:lnSpc>
                <a:spcPct val="90000"/>
              </a:lnSpc>
              <a:buClr>
                <a:schemeClr val="accent1"/>
              </a:buClr>
              <a:buFont typeface="Wingdings" pitchFamily="2" charset="2"/>
              <a:buChar char="v"/>
            </a:pPr>
            <a:r>
              <a:rPr lang="ar-SA" sz="2400" smtClean="0">
                <a:solidFill>
                  <a:schemeClr val="bg2"/>
                </a:solidFill>
              </a:rPr>
              <a:t>يلائم البشرة الحساسة</a:t>
            </a:r>
          </a:p>
          <a:p>
            <a:pPr algn="r" rtl="1">
              <a:lnSpc>
                <a:spcPct val="90000"/>
              </a:lnSpc>
              <a:buClr>
                <a:schemeClr val="accent1"/>
              </a:buClr>
              <a:buFont typeface="Wingdings" pitchFamily="2" charset="2"/>
              <a:buChar char="v"/>
            </a:pPr>
            <a:r>
              <a:rPr lang="ar-SA" sz="2400" smtClean="0">
                <a:solidFill>
                  <a:schemeClr val="bg2"/>
                </a:solidFill>
              </a:rPr>
              <a:t>يخفف من الحراشف والقشور كالاكزيما وداء الصدف </a:t>
            </a:r>
          </a:p>
          <a:p>
            <a:pPr algn="r" rtl="1">
              <a:lnSpc>
                <a:spcPct val="90000"/>
              </a:lnSpc>
              <a:buClr>
                <a:schemeClr val="accent1"/>
              </a:buClr>
              <a:buFont typeface="Wingdings" pitchFamily="2" charset="2"/>
              <a:buChar char="v"/>
            </a:pPr>
            <a:r>
              <a:rPr lang="ar-SA" sz="2400" smtClean="0">
                <a:solidFill>
                  <a:schemeClr val="bg2"/>
                </a:solidFill>
              </a:rPr>
              <a:t>يحتوي على مكونات مضادة للجراثيم تساعد على محاربة حب الشباب وغيره من التهابات الجلد الشائعة</a:t>
            </a:r>
            <a:endParaRPr lang="en-US" sz="2400" smtClean="0">
              <a:solidFill>
                <a:schemeClr val="bg2"/>
              </a:solidFill>
            </a:endParaRPr>
          </a:p>
        </p:txBody>
      </p:sp>
      <p:sp>
        <p:nvSpPr>
          <p:cNvPr id="44036" name="Rectangle 6"/>
          <p:cNvSpPr>
            <a:spLocks noChangeArrowheads="1"/>
          </p:cNvSpPr>
          <p:nvPr/>
        </p:nvSpPr>
        <p:spPr bwMode="auto">
          <a:xfrm>
            <a:off x="990600" y="58674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187</a:t>
            </a:r>
            <a:endParaRPr kumimoji="1" lang="en-US" sz="2000" b="1">
              <a:solidFill>
                <a:schemeClr val="bg2"/>
              </a:solidFill>
              <a:latin typeface="Times New Roman" pitchFamily="18" charset="0"/>
            </a:endParaRPr>
          </a:p>
        </p:txBody>
      </p:sp>
      <p:pic>
        <p:nvPicPr>
          <p:cNvPr id="44037" name="Picture 7"/>
          <p:cNvPicPr>
            <a:picLocks noGrp="1" noChangeAspect="1" noChangeArrowheads="1"/>
          </p:cNvPicPr>
          <p:nvPr>
            <p:ph sz="half" idx="1"/>
          </p:nvPr>
        </p:nvPicPr>
        <p:blipFill>
          <a:blip r:embed="rId3"/>
          <a:srcRect/>
          <a:stretch>
            <a:fillRect/>
          </a:stretch>
        </p:blipFill>
        <p:spPr>
          <a:xfrm>
            <a:off x="1066800" y="1371600"/>
            <a:ext cx="1774825" cy="4238625"/>
          </a:xfrm>
          <a:noFill/>
        </p:spPr>
      </p:pic>
      <p:sp>
        <p:nvSpPr>
          <p:cNvPr id="44038" name="Text Box 9"/>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spTree>
  </p:cSld>
  <p:clrMapOvr>
    <a:masterClrMapping/>
  </p:clrMapOvr>
  <p:transition>
    <p:wip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algn="ctr" rtl="1"/>
            <a:r>
              <a:rPr lang="en-US" sz="4000" smtClean="0">
                <a:solidFill>
                  <a:schemeClr val="bg2"/>
                </a:solidFill>
              </a:rPr>
              <a:t> </a:t>
            </a:r>
            <a:r>
              <a:rPr lang="ar-SA" sz="3200" smtClean="0">
                <a:solidFill>
                  <a:schemeClr val="bg2"/>
                </a:solidFill>
              </a:rPr>
              <a:t>العناية الفاخرة بالبشرة</a:t>
            </a:r>
            <a:r>
              <a:rPr lang="en-US" sz="3200" smtClean="0">
                <a:solidFill>
                  <a:schemeClr val="bg2"/>
                </a:solidFill>
              </a:rPr>
              <a:t/>
            </a:r>
            <a:br>
              <a:rPr lang="en-US" sz="3200" smtClean="0">
                <a:solidFill>
                  <a:schemeClr val="bg2"/>
                </a:solidFill>
              </a:rPr>
            </a:br>
            <a:r>
              <a:rPr lang="ar-SA" sz="3200" smtClean="0">
                <a:solidFill>
                  <a:schemeClr val="bg2"/>
                </a:solidFill>
              </a:rPr>
              <a:t>فورايفر لعينين فاتنتين (جديد)</a:t>
            </a:r>
            <a:endParaRPr lang="en-US" sz="3200" smtClean="0">
              <a:solidFill>
                <a:schemeClr val="bg2"/>
              </a:solidFill>
            </a:endParaRPr>
          </a:p>
        </p:txBody>
      </p:sp>
      <p:sp>
        <p:nvSpPr>
          <p:cNvPr id="45059" name="Rectangle 3"/>
          <p:cNvSpPr>
            <a:spLocks noGrp="1" noChangeArrowheads="1"/>
          </p:cNvSpPr>
          <p:nvPr>
            <p:ph type="body" sz="half" idx="2"/>
          </p:nvPr>
        </p:nvSpPr>
        <p:spPr/>
        <p:txBody>
          <a:bodyPr/>
          <a:lstStyle/>
          <a:p>
            <a:pPr algn="r" rtl="1">
              <a:buClr>
                <a:schemeClr val="accent1"/>
              </a:buClr>
              <a:buFont typeface="Wingdings" pitchFamily="2" charset="2"/>
              <a:buChar char="v"/>
            </a:pPr>
            <a:endParaRPr lang="ar-SA" sz="2800" smtClean="0"/>
          </a:p>
          <a:p>
            <a:pPr algn="r" rtl="1">
              <a:buClr>
                <a:schemeClr val="accent1"/>
              </a:buClr>
              <a:buFont typeface="Wingdings" pitchFamily="2" charset="2"/>
              <a:buChar char="v"/>
            </a:pPr>
            <a:r>
              <a:rPr lang="ar-SA" sz="2800" smtClean="0">
                <a:solidFill>
                  <a:schemeClr val="bg2"/>
                </a:solidFill>
              </a:rPr>
              <a:t> </a:t>
            </a:r>
            <a:r>
              <a:rPr lang="ar-SA" sz="2400" smtClean="0">
                <a:solidFill>
                  <a:schemeClr val="bg2"/>
                </a:solidFill>
              </a:rPr>
              <a:t>يخفف من الخطوط  والتجاعيد</a:t>
            </a:r>
            <a:endParaRPr lang="en-US" sz="2400" smtClean="0">
              <a:solidFill>
                <a:schemeClr val="bg2"/>
              </a:solidFill>
            </a:endParaRPr>
          </a:p>
          <a:p>
            <a:pPr algn="r" rtl="1">
              <a:buClr>
                <a:schemeClr val="accent1"/>
              </a:buClr>
              <a:buFont typeface="Wingdings" pitchFamily="2" charset="2"/>
              <a:buChar char="v"/>
            </a:pPr>
            <a:r>
              <a:rPr lang="ar-SA" sz="2400" smtClean="0">
                <a:solidFill>
                  <a:schemeClr val="bg2"/>
                </a:solidFill>
              </a:rPr>
              <a:t> يكيف محيط العينين الحساس بفضل فيتامين </a:t>
            </a:r>
            <a:r>
              <a:rPr lang="en-US" sz="2400" smtClean="0">
                <a:solidFill>
                  <a:schemeClr val="bg2"/>
                </a:solidFill>
              </a:rPr>
              <a:t>E</a:t>
            </a:r>
          </a:p>
          <a:p>
            <a:pPr algn="r" rtl="1">
              <a:buClr>
                <a:schemeClr val="accent1"/>
              </a:buClr>
              <a:buFont typeface="Wingdings" pitchFamily="2" charset="2"/>
              <a:buChar char="v"/>
            </a:pPr>
            <a:r>
              <a:rPr lang="en-US" sz="2400" smtClean="0">
                <a:solidFill>
                  <a:schemeClr val="bg2"/>
                </a:solidFill>
              </a:rPr>
              <a:t> </a:t>
            </a:r>
            <a:r>
              <a:rPr lang="ar-SA" sz="2400" smtClean="0">
                <a:solidFill>
                  <a:schemeClr val="bg2"/>
                </a:solidFill>
              </a:rPr>
              <a:t>يحتوي على مكونات مقاومة للالتهاب تخفف من الانتفاخ العائد من الحساسية والى تعب العينين</a:t>
            </a:r>
          </a:p>
          <a:p>
            <a:pPr algn="r" rtl="1">
              <a:buClr>
                <a:schemeClr val="accent1"/>
              </a:buClr>
              <a:buFont typeface="Wingdings" pitchFamily="2" charset="2"/>
              <a:buChar char="v"/>
            </a:pPr>
            <a:r>
              <a:rPr lang="ar-SA" sz="2400" smtClean="0">
                <a:solidFill>
                  <a:schemeClr val="bg2"/>
                </a:solidFill>
              </a:rPr>
              <a:t>مطري ومرطب للبشرة</a:t>
            </a:r>
            <a:endParaRPr lang="en-US" sz="2400" smtClean="0">
              <a:solidFill>
                <a:schemeClr val="bg2"/>
              </a:solidFill>
            </a:endParaRPr>
          </a:p>
        </p:txBody>
      </p:sp>
      <p:sp>
        <p:nvSpPr>
          <p:cNvPr id="45060" name="Rectangle 5"/>
          <p:cNvSpPr>
            <a:spLocks noChangeArrowheads="1"/>
          </p:cNvSpPr>
          <p:nvPr/>
        </p:nvSpPr>
        <p:spPr bwMode="auto">
          <a:xfrm>
            <a:off x="2438400" y="5943600"/>
            <a:ext cx="1627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185</a:t>
            </a:r>
            <a:endParaRPr kumimoji="1" lang="en-US" sz="2000" b="1">
              <a:solidFill>
                <a:schemeClr val="bg2"/>
              </a:solidFill>
              <a:latin typeface="Times New Roman" pitchFamily="18" charset="0"/>
            </a:endParaRPr>
          </a:p>
        </p:txBody>
      </p:sp>
      <p:sp>
        <p:nvSpPr>
          <p:cNvPr id="45061" name="Text Box 8"/>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45062" name="Picture 10"/>
          <p:cNvPicPr>
            <a:picLocks noChangeAspect="1" noChangeArrowheads="1"/>
          </p:cNvPicPr>
          <p:nvPr/>
        </p:nvPicPr>
        <p:blipFill>
          <a:blip r:embed="rId3"/>
          <a:srcRect/>
          <a:stretch>
            <a:fillRect/>
          </a:stretch>
        </p:blipFill>
        <p:spPr bwMode="auto">
          <a:xfrm>
            <a:off x="838200" y="1752600"/>
            <a:ext cx="1698625" cy="3554413"/>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algn="ctr"/>
            <a:r>
              <a:rPr lang="ar-SA" sz="3200" smtClean="0">
                <a:solidFill>
                  <a:schemeClr val="bg2"/>
                </a:solidFill>
              </a:rPr>
              <a:t> </a:t>
            </a:r>
            <a:r>
              <a:rPr lang="ar-SA" sz="3200" b="1" smtClean="0">
                <a:solidFill>
                  <a:schemeClr val="bg2"/>
                </a:solidFill>
              </a:rPr>
              <a:t>العناية الفاخرة بالبشرة </a:t>
            </a:r>
            <a:r>
              <a:rPr lang="ar-SA" sz="3200" smtClean="0">
                <a:solidFill>
                  <a:schemeClr val="bg2"/>
                </a:solidFill>
              </a:rPr>
              <a:t/>
            </a:r>
            <a:br>
              <a:rPr lang="ar-SA" sz="3200" smtClean="0">
                <a:solidFill>
                  <a:schemeClr val="bg2"/>
                </a:solidFill>
              </a:rPr>
            </a:br>
            <a:r>
              <a:rPr lang="ar-SA" sz="3200" smtClean="0">
                <a:solidFill>
                  <a:schemeClr val="bg2"/>
                </a:solidFill>
              </a:rPr>
              <a:t>فورايفر ألو سكراب مقشر طبيعي للوجه </a:t>
            </a:r>
            <a:endParaRPr lang="en-US" sz="3200" smtClean="0">
              <a:solidFill>
                <a:schemeClr val="bg2"/>
              </a:solidFill>
            </a:endParaRPr>
          </a:p>
        </p:txBody>
      </p:sp>
      <p:sp>
        <p:nvSpPr>
          <p:cNvPr id="46083" name="Rectangle 3"/>
          <p:cNvSpPr>
            <a:spLocks noGrp="1" noChangeArrowheads="1"/>
          </p:cNvSpPr>
          <p:nvPr>
            <p:ph type="body" sz="half" idx="2"/>
          </p:nvPr>
        </p:nvSpPr>
        <p:spPr/>
        <p:txBody>
          <a:bodyPr/>
          <a:lstStyle/>
          <a:p>
            <a:pPr algn="r" rtl="1">
              <a:buClr>
                <a:schemeClr val="accent1"/>
              </a:buClr>
              <a:buFont typeface="Wingdings" pitchFamily="2" charset="2"/>
              <a:buChar char="v"/>
            </a:pPr>
            <a:endParaRPr lang="ar-SA" smtClean="0"/>
          </a:p>
          <a:p>
            <a:pPr algn="r" rtl="1">
              <a:buClr>
                <a:schemeClr val="accent1"/>
              </a:buClr>
              <a:buFont typeface="Wingdings" pitchFamily="2" charset="2"/>
              <a:buChar char="v"/>
            </a:pPr>
            <a:r>
              <a:rPr lang="ar-SA" smtClean="0"/>
              <a:t> </a:t>
            </a:r>
            <a:r>
              <a:rPr lang="ar-SA" sz="2800" smtClean="0">
                <a:solidFill>
                  <a:schemeClr val="bg2"/>
                </a:solidFill>
              </a:rPr>
              <a:t>مقشر طبيعي للوجه والجسم</a:t>
            </a:r>
          </a:p>
          <a:p>
            <a:pPr algn="r" rtl="1">
              <a:buClr>
                <a:schemeClr val="accent1"/>
              </a:buClr>
              <a:buFont typeface="Wingdings" pitchFamily="2" charset="2"/>
              <a:buChar char="v"/>
            </a:pPr>
            <a:r>
              <a:rPr lang="ar-SA" sz="2800" smtClean="0">
                <a:solidFill>
                  <a:schemeClr val="bg2"/>
                </a:solidFill>
              </a:rPr>
              <a:t> يهيئ البشرة للترطيب</a:t>
            </a:r>
          </a:p>
          <a:p>
            <a:pPr algn="r" rtl="1">
              <a:buClr>
                <a:schemeClr val="accent1"/>
              </a:buClr>
              <a:buFont typeface="Wingdings" pitchFamily="2" charset="2"/>
              <a:buChar char="v"/>
            </a:pPr>
            <a:r>
              <a:rPr lang="ar-SA" sz="2800" smtClean="0">
                <a:solidFill>
                  <a:schemeClr val="bg2"/>
                </a:solidFill>
              </a:rPr>
              <a:t>ينصح باستعماله قبل وضع مستحضر السمرة المقلد</a:t>
            </a:r>
          </a:p>
          <a:p>
            <a:pPr algn="r" rtl="1">
              <a:buClr>
                <a:schemeClr val="accent1"/>
              </a:buClr>
              <a:buFont typeface="Wingdings" pitchFamily="2" charset="2"/>
              <a:buChar char="v"/>
            </a:pPr>
            <a:endParaRPr lang="ar-SA" sz="2800" smtClean="0">
              <a:solidFill>
                <a:schemeClr val="bg2"/>
              </a:solidFill>
            </a:endParaRPr>
          </a:p>
          <a:p>
            <a:pPr algn="r" rtl="1">
              <a:buClr>
                <a:schemeClr val="accent1"/>
              </a:buClr>
              <a:buFont typeface="Wingdings" pitchFamily="2" charset="2"/>
              <a:buChar char="v"/>
            </a:pPr>
            <a:endParaRPr lang="en-US" smtClean="0"/>
          </a:p>
        </p:txBody>
      </p:sp>
      <p:sp>
        <p:nvSpPr>
          <p:cNvPr id="46084" name="Rectangle 5"/>
          <p:cNvSpPr>
            <a:spLocks noChangeArrowheads="1"/>
          </p:cNvSpPr>
          <p:nvPr/>
        </p:nvSpPr>
        <p:spPr bwMode="auto">
          <a:xfrm>
            <a:off x="1066800" y="5638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accent1"/>
                </a:solidFill>
                <a:latin typeface="Times New Roman" pitchFamily="18" charset="0"/>
              </a:rPr>
              <a:t>رقم الصنف: 60</a:t>
            </a:r>
            <a:endParaRPr kumimoji="1" lang="en-US" sz="2000" b="1">
              <a:solidFill>
                <a:schemeClr val="accent1"/>
              </a:solidFill>
              <a:latin typeface="Times New Roman" pitchFamily="18" charset="0"/>
            </a:endParaRPr>
          </a:p>
        </p:txBody>
      </p:sp>
      <p:sp>
        <p:nvSpPr>
          <p:cNvPr id="46085" name="Text Box 11"/>
          <p:cNvSpPr txBox="1">
            <a:spLocks noChangeArrowheads="1"/>
          </p:cNvSpPr>
          <p:nvPr/>
        </p:nvSpPr>
        <p:spPr bwMode="auto">
          <a:xfrm>
            <a:off x="533400" y="457200"/>
            <a:ext cx="2514600" cy="457200"/>
          </a:xfrm>
          <a:prstGeom prst="rect">
            <a:avLst/>
          </a:prstGeom>
          <a:solidFill>
            <a:srgbClr val="CC99FF"/>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العناية ببشرة الوجه</a:t>
            </a:r>
            <a:endParaRPr lang="en-US" sz="2400" b="1">
              <a:solidFill>
                <a:srgbClr val="FF3300"/>
              </a:solidFill>
              <a:latin typeface="Times New Roman" pitchFamily="18" charset="0"/>
            </a:endParaRPr>
          </a:p>
        </p:txBody>
      </p:sp>
      <p:pic>
        <p:nvPicPr>
          <p:cNvPr id="46086" name="Picture 13"/>
          <p:cNvPicPr>
            <a:picLocks noChangeAspect="1" noChangeArrowheads="1"/>
          </p:cNvPicPr>
          <p:nvPr/>
        </p:nvPicPr>
        <p:blipFill>
          <a:blip r:embed="rId3"/>
          <a:srcRect/>
          <a:stretch>
            <a:fillRect/>
          </a:stretch>
        </p:blipFill>
        <p:spPr bwMode="auto">
          <a:xfrm>
            <a:off x="533400" y="1447800"/>
            <a:ext cx="2868613" cy="4162425"/>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pPr algn="ctr"/>
            <a:r>
              <a:rPr lang="ar-SA" sz="3200" b="1" smtClean="0">
                <a:solidFill>
                  <a:schemeClr val="bg2"/>
                </a:solidFill>
              </a:rPr>
              <a:t> مجموعة مواد التجميل الفاخرة</a:t>
            </a:r>
            <a:br>
              <a:rPr lang="ar-SA" sz="3200" b="1" smtClean="0">
                <a:solidFill>
                  <a:schemeClr val="bg2"/>
                </a:solidFill>
              </a:rPr>
            </a:br>
            <a:r>
              <a:rPr lang="en-US" sz="3200" b="1" smtClean="0">
                <a:solidFill>
                  <a:schemeClr val="bg2"/>
                </a:solidFill>
              </a:rPr>
              <a:t> </a:t>
            </a:r>
            <a:r>
              <a:rPr lang="ar-SA" sz="3200" b="1" smtClean="0">
                <a:solidFill>
                  <a:schemeClr val="bg2"/>
                </a:solidFill>
              </a:rPr>
              <a:t>المجموعة الملطفة للجسم بالألوة</a:t>
            </a:r>
            <a:endParaRPr lang="en-US" sz="2800" b="1" smtClean="0">
              <a:solidFill>
                <a:schemeClr val="bg2"/>
              </a:solidFill>
            </a:endParaRPr>
          </a:p>
        </p:txBody>
      </p:sp>
      <p:sp>
        <p:nvSpPr>
          <p:cNvPr id="47107" name="Rectangle 3"/>
          <p:cNvSpPr>
            <a:spLocks noGrp="1" noChangeArrowheads="1"/>
          </p:cNvSpPr>
          <p:nvPr>
            <p:ph type="body" sz="half" idx="2"/>
          </p:nvPr>
        </p:nvSpPr>
        <p:spPr>
          <a:xfrm>
            <a:off x="4114800" y="1676400"/>
            <a:ext cx="4572000" cy="4343400"/>
          </a:xfrm>
        </p:spPr>
        <p:txBody>
          <a:bodyPr/>
          <a:lstStyle/>
          <a:p>
            <a:pPr algn="r" rtl="1">
              <a:buClr>
                <a:schemeClr val="accent1"/>
              </a:buClr>
              <a:buFont typeface="Wingdings" pitchFamily="2" charset="2"/>
              <a:buChar char="v"/>
            </a:pPr>
            <a:r>
              <a:rPr lang="ar-SA" smtClean="0"/>
              <a:t> </a:t>
            </a:r>
            <a:r>
              <a:rPr lang="ar-SA" sz="2800" smtClean="0">
                <a:solidFill>
                  <a:schemeClr val="bg2"/>
                </a:solidFill>
              </a:rPr>
              <a:t>هذه المجموعة الملطفة للجسم بالألوة صممت للمساعدة في تلطيف الجسم وشده .. إنها تزيل التضخم والتنفخ المتمركزين عند الوركين والفخذين وتملس الدهن المتراكم في الخلايا وتسويه فتبدو البشرة مشدودة</a:t>
            </a:r>
            <a:endParaRPr lang="en-US" sz="2800" smtClean="0">
              <a:solidFill>
                <a:schemeClr val="bg2"/>
              </a:solidFill>
            </a:endParaRPr>
          </a:p>
        </p:txBody>
      </p:sp>
      <p:sp>
        <p:nvSpPr>
          <p:cNvPr id="47108" name="Text Box 4"/>
          <p:cNvSpPr txBox="1">
            <a:spLocks noChangeArrowheads="1"/>
          </p:cNvSpPr>
          <p:nvPr/>
        </p:nvSpPr>
        <p:spPr bwMode="auto">
          <a:xfrm>
            <a:off x="3733800" y="5410200"/>
            <a:ext cx="5410200" cy="946150"/>
          </a:xfrm>
          <a:prstGeom prst="rect">
            <a:avLst/>
          </a:prstGeom>
          <a:noFill/>
          <a:ln w="12700" cap="sq">
            <a:noFill/>
            <a:miter lim="800000"/>
            <a:headEnd type="none" w="sm" len="sm"/>
            <a:tailEnd type="none" w="sm" len="sm"/>
          </a:ln>
        </p:spPr>
        <p:txBody>
          <a:bodyPr>
            <a:spAutoFit/>
          </a:bodyPr>
          <a:lstStyle/>
          <a:p>
            <a:pPr algn="ctr" rtl="1"/>
            <a:r>
              <a:rPr lang="ar-SA" sz="2800">
                <a:solidFill>
                  <a:schemeClr val="bg2"/>
                </a:solidFill>
                <a:latin typeface="Times New Roman" pitchFamily="18" charset="0"/>
              </a:rPr>
              <a:t> تحتوي المجموعة على ملطف الجسم بالألوة </a:t>
            </a:r>
          </a:p>
          <a:p>
            <a:pPr algn="ctr" rtl="1"/>
            <a:r>
              <a:rPr lang="ar-SA" sz="2800">
                <a:solidFill>
                  <a:schemeClr val="bg2"/>
                </a:solidFill>
                <a:latin typeface="Times New Roman" pitchFamily="18" charset="0"/>
              </a:rPr>
              <a:t>وكريم مكيف وهلام الألوة للحمام وليفة حمام</a:t>
            </a:r>
            <a:endParaRPr lang="en-US" sz="2800">
              <a:solidFill>
                <a:schemeClr val="bg2"/>
              </a:solidFill>
              <a:latin typeface="Times New Roman" pitchFamily="18" charset="0"/>
            </a:endParaRPr>
          </a:p>
        </p:txBody>
      </p:sp>
      <p:sp>
        <p:nvSpPr>
          <p:cNvPr id="47109" name="Rectangle 6"/>
          <p:cNvSpPr>
            <a:spLocks noChangeArrowheads="1"/>
          </p:cNvSpPr>
          <p:nvPr/>
        </p:nvSpPr>
        <p:spPr bwMode="auto">
          <a:xfrm>
            <a:off x="990600" y="5867400"/>
            <a:ext cx="153193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55</a:t>
            </a:r>
            <a:endParaRPr kumimoji="1" lang="en-US" sz="2000" b="1">
              <a:solidFill>
                <a:schemeClr val="bg2"/>
              </a:solidFill>
              <a:latin typeface="Times New Roman" pitchFamily="18" charset="0"/>
            </a:endParaRPr>
          </a:p>
        </p:txBody>
      </p:sp>
      <p:sp>
        <p:nvSpPr>
          <p:cNvPr id="47110" name="Text Box 7"/>
          <p:cNvSpPr txBox="1">
            <a:spLocks noChangeArrowheads="1"/>
          </p:cNvSpPr>
          <p:nvPr/>
        </p:nvSpPr>
        <p:spPr bwMode="auto">
          <a:xfrm>
            <a:off x="533400" y="457200"/>
            <a:ext cx="2514600" cy="427038"/>
          </a:xfrm>
          <a:prstGeom prst="rect">
            <a:avLst/>
          </a:prstGeom>
          <a:solidFill>
            <a:srgbClr val="CCFFFF"/>
          </a:solidFill>
          <a:ln w="12700" cap="sq">
            <a:noFill/>
            <a:miter lim="800000"/>
            <a:headEnd type="none" w="sm" len="sm"/>
            <a:tailEnd type="none" w="sm" len="sm"/>
          </a:ln>
        </p:spPr>
        <p:txBody>
          <a:bodyPr>
            <a:spAutoFit/>
          </a:bodyPr>
          <a:lstStyle/>
          <a:p>
            <a:pPr algn="r" rtl="1"/>
            <a:r>
              <a:rPr lang="ar-SA" sz="2200" b="1">
                <a:solidFill>
                  <a:srgbClr val="FF3300"/>
                </a:solidFill>
                <a:latin typeface="Times New Roman" pitchFamily="18" charset="0"/>
              </a:rPr>
              <a:t>العناية بالبشرة  - الجسم</a:t>
            </a:r>
            <a:endParaRPr lang="en-US" sz="2200" b="1">
              <a:solidFill>
                <a:srgbClr val="FF3300"/>
              </a:solidFill>
              <a:latin typeface="Times New Roman" pitchFamily="18" charset="0"/>
            </a:endParaRPr>
          </a:p>
        </p:txBody>
      </p:sp>
      <p:grpSp>
        <p:nvGrpSpPr>
          <p:cNvPr id="2" name="Group 11"/>
          <p:cNvGrpSpPr>
            <a:grpSpLocks/>
          </p:cNvGrpSpPr>
          <p:nvPr/>
        </p:nvGrpSpPr>
        <p:grpSpPr bwMode="auto">
          <a:xfrm>
            <a:off x="0" y="1981200"/>
            <a:ext cx="3779838" cy="3714750"/>
            <a:chOff x="0" y="1248"/>
            <a:chExt cx="2381" cy="2340"/>
          </a:xfrm>
        </p:grpSpPr>
        <p:pic>
          <p:nvPicPr>
            <p:cNvPr id="47112" name="Picture 9"/>
            <p:cNvPicPr>
              <a:picLocks noChangeAspect="1" noChangeArrowheads="1"/>
            </p:cNvPicPr>
            <p:nvPr/>
          </p:nvPicPr>
          <p:blipFill>
            <a:blip r:embed="rId3"/>
            <a:srcRect/>
            <a:stretch>
              <a:fillRect/>
            </a:stretch>
          </p:blipFill>
          <p:spPr bwMode="auto">
            <a:xfrm>
              <a:off x="0" y="1920"/>
              <a:ext cx="673" cy="1566"/>
            </a:xfrm>
            <a:prstGeom prst="rect">
              <a:avLst/>
            </a:prstGeom>
            <a:noFill/>
            <a:ln w="12700" cap="sq">
              <a:noFill/>
              <a:miter lim="800000"/>
              <a:headEnd type="none" w="sm" len="sm"/>
              <a:tailEnd type="none" w="sm" len="sm"/>
            </a:ln>
          </p:spPr>
        </p:pic>
        <p:pic>
          <p:nvPicPr>
            <p:cNvPr id="47113" name="Picture 10"/>
            <p:cNvPicPr>
              <a:picLocks noChangeAspect="1" noChangeArrowheads="1"/>
            </p:cNvPicPr>
            <p:nvPr/>
          </p:nvPicPr>
          <p:blipFill>
            <a:blip r:embed="rId4"/>
            <a:srcRect/>
            <a:stretch>
              <a:fillRect/>
            </a:stretch>
          </p:blipFill>
          <p:spPr bwMode="auto">
            <a:xfrm>
              <a:off x="480" y="1248"/>
              <a:ext cx="730" cy="1658"/>
            </a:xfrm>
            <a:prstGeom prst="rect">
              <a:avLst/>
            </a:prstGeom>
            <a:noFill/>
            <a:ln w="12700" cap="sq">
              <a:noFill/>
              <a:miter lim="800000"/>
              <a:headEnd type="none" w="sm" len="sm"/>
              <a:tailEnd type="none" w="sm" len="sm"/>
            </a:ln>
          </p:spPr>
        </p:pic>
        <p:pic>
          <p:nvPicPr>
            <p:cNvPr id="47114" name="Picture 8"/>
            <p:cNvPicPr>
              <a:picLocks noChangeAspect="1" noChangeArrowheads="1"/>
            </p:cNvPicPr>
            <p:nvPr/>
          </p:nvPicPr>
          <p:blipFill>
            <a:blip r:embed="rId5"/>
            <a:srcRect/>
            <a:stretch>
              <a:fillRect/>
            </a:stretch>
          </p:blipFill>
          <p:spPr bwMode="auto">
            <a:xfrm>
              <a:off x="1056" y="2256"/>
              <a:ext cx="1325" cy="1332"/>
            </a:xfrm>
            <a:prstGeom prst="rect">
              <a:avLst/>
            </a:prstGeom>
            <a:noFill/>
            <a:ln w="12700" cap="sq">
              <a:noFill/>
              <a:miter lim="800000"/>
              <a:headEnd type="none" w="sm" len="sm"/>
              <a:tailEnd type="none" w="sm" len="sm"/>
            </a:ln>
          </p:spPr>
        </p:pic>
      </p:gr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a:r>
              <a:rPr lang="en-US" sz="2800" smtClean="0">
                <a:solidFill>
                  <a:schemeClr val="bg2"/>
                </a:solidFill>
                <a:cs typeface="AL-Hosam" pitchFamily="2" charset="-78"/>
              </a:rPr>
              <a:t> </a:t>
            </a:r>
            <a:r>
              <a:rPr lang="ar-SA" sz="2800" smtClean="0">
                <a:solidFill>
                  <a:schemeClr val="bg2"/>
                </a:solidFill>
                <a:cs typeface="AL-Hosam" pitchFamily="2" charset="-78"/>
              </a:rPr>
              <a:t>الجرعة الموصى بها لاستخدام الألوفيرا جل </a:t>
            </a:r>
            <a:br>
              <a:rPr lang="ar-SA" sz="2800" smtClean="0">
                <a:solidFill>
                  <a:schemeClr val="bg2"/>
                </a:solidFill>
                <a:cs typeface="AL-Hosam" pitchFamily="2" charset="-78"/>
              </a:rPr>
            </a:br>
            <a:r>
              <a:rPr lang="ar-SA" sz="2800" smtClean="0">
                <a:solidFill>
                  <a:schemeClr val="bg2"/>
                </a:solidFill>
                <a:cs typeface="AL-Hosam" pitchFamily="2" charset="-78"/>
              </a:rPr>
              <a:t>لعملية غسيل الجسم من السموم</a:t>
            </a:r>
            <a:endParaRPr lang="en-US" sz="2800" b="1" smtClean="0">
              <a:solidFill>
                <a:schemeClr val="bg2"/>
              </a:solidFill>
              <a:cs typeface="AL-Hosam" pitchFamily="2" charset="-78"/>
            </a:endParaRPr>
          </a:p>
        </p:txBody>
      </p:sp>
      <p:sp>
        <p:nvSpPr>
          <p:cNvPr id="7171" name="Rectangle 3"/>
          <p:cNvSpPr>
            <a:spLocks noGrp="1" noChangeArrowheads="1"/>
          </p:cNvSpPr>
          <p:nvPr>
            <p:ph type="body" sz="half" idx="2"/>
          </p:nvPr>
        </p:nvSpPr>
        <p:spPr/>
        <p:txBody>
          <a:bodyPr/>
          <a:lstStyle/>
          <a:p>
            <a:pPr>
              <a:lnSpc>
                <a:spcPct val="70000"/>
              </a:lnSpc>
              <a:buClr>
                <a:schemeClr val="bg2"/>
              </a:buClr>
              <a:buFont typeface="Wingdings" pitchFamily="2" charset="2"/>
              <a:buChar char="§"/>
            </a:pPr>
            <a:endParaRPr lang="en-US" smtClean="0">
              <a:solidFill>
                <a:srgbClr val="000000"/>
              </a:solidFill>
            </a:endParaRPr>
          </a:p>
          <a:p>
            <a:pPr algn="r" rtl="1">
              <a:lnSpc>
                <a:spcPct val="70000"/>
              </a:lnSpc>
              <a:buClr>
                <a:schemeClr val="hlink"/>
              </a:buClr>
              <a:buFont typeface="Wingdings" pitchFamily="2" charset="2"/>
              <a:buChar char="v"/>
            </a:pPr>
            <a:r>
              <a:rPr lang="ar-SA" sz="2000" b="1" smtClean="0">
                <a:solidFill>
                  <a:srgbClr val="CC3300"/>
                </a:solidFill>
              </a:rPr>
              <a:t> </a:t>
            </a:r>
            <a:r>
              <a:rPr lang="ar-SA" sz="2400" b="1" smtClean="0">
                <a:solidFill>
                  <a:srgbClr val="CC3300"/>
                </a:solidFill>
              </a:rPr>
              <a:t>اليوم الأول</a:t>
            </a:r>
            <a:endParaRPr lang="en-US" sz="2400" b="1" smtClean="0">
              <a:solidFill>
                <a:srgbClr val="CC3300"/>
              </a:solidFill>
            </a:endParaRPr>
          </a:p>
          <a:p>
            <a:pPr algn="r" rtl="1">
              <a:lnSpc>
                <a:spcPct val="70000"/>
              </a:lnSpc>
              <a:buClr>
                <a:schemeClr val="hlink"/>
              </a:buClr>
              <a:buFont typeface="Wingdings" pitchFamily="2" charset="2"/>
              <a:buChar char="v"/>
            </a:pPr>
            <a:r>
              <a:rPr lang="ar-SA" sz="2400" smtClean="0">
                <a:solidFill>
                  <a:schemeClr val="bg2"/>
                </a:solidFill>
              </a:rPr>
              <a:t> تناول 60 ملي ليتر (بيالة) مرتين يوميا</a:t>
            </a:r>
            <a:endParaRPr lang="en-US" sz="2400" smtClean="0">
              <a:solidFill>
                <a:schemeClr val="bg2"/>
              </a:solidFill>
            </a:endParaRPr>
          </a:p>
          <a:p>
            <a:pPr algn="r" rtl="1">
              <a:lnSpc>
                <a:spcPct val="70000"/>
              </a:lnSpc>
              <a:buClr>
                <a:schemeClr val="hlink"/>
              </a:buClr>
              <a:buFont typeface="Wingdings" pitchFamily="2" charset="2"/>
              <a:buChar char="v"/>
            </a:pPr>
            <a:endParaRPr lang="en-US" sz="2400" smtClean="0">
              <a:solidFill>
                <a:schemeClr val="bg2"/>
              </a:solidFill>
            </a:endParaRPr>
          </a:p>
          <a:p>
            <a:pPr algn="r" rtl="1">
              <a:lnSpc>
                <a:spcPct val="70000"/>
              </a:lnSpc>
              <a:buClr>
                <a:schemeClr val="hlink"/>
              </a:buClr>
              <a:buFont typeface="Wingdings" pitchFamily="2" charset="2"/>
              <a:buChar char="v"/>
            </a:pPr>
            <a:r>
              <a:rPr lang="ar-SA" sz="2400" b="1" smtClean="0">
                <a:solidFill>
                  <a:srgbClr val="CC3300"/>
                </a:solidFill>
              </a:rPr>
              <a:t> اليوم الثاني الى الخامس</a:t>
            </a:r>
            <a:endParaRPr lang="en-US" sz="2400" b="1" smtClean="0">
              <a:solidFill>
                <a:srgbClr val="CC3300"/>
              </a:solidFill>
            </a:endParaRPr>
          </a:p>
          <a:p>
            <a:pPr algn="r" rtl="1">
              <a:lnSpc>
                <a:spcPct val="70000"/>
              </a:lnSpc>
              <a:buClr>
                <a:schemeClr val="hlink"/>
              </a:buClr>
              <a:buFont typeface="Wingdings" pitchFamily="2" charset="2"/>
              <a:buChar char="v"/>
            </a:pPr>
            <a:r>
              <a:rPr lang="ar-SA" sz="2400" smtClean="0">
                <a:solidFill>
                  <a:schemeClr val="bg2"/>
                </a:solidFill>
              </a:rPr>
              <a:t> تناول 90 ملي ليتر مرتين يوميا</a:t>
            </a:r>
            <a:endParaRPr lang="en-US" sz="2400" smtClean="0">
              <a:solidFill>
                <a:schemeClr val="bg2"/>
              </a:solidFill>
            </a:endParaRPr>
          </a:p>
          <a:p>
            <a:pPr algn="r" rtl="1">
              <a:lnSpc>
                <a:spcPct val="70000"/>
              </a:lnSpc>
              <a:buClr>
                <a:schemeClr val="hlink"/>
              </a:buClr>
              <a:buFont typeface="Wingdings" pitchFamily="2" charset="2"/>
              <a:buChar char="v"/>
            </a:pPr>
            <a:endParaRPr lang="en-US" sz="2400" smtClean="0">
              <a:solidFill>
                <a:schemeClr val="bg2"/>
              </a:solidFill>
            </a:endParaRPr>
          </a:p>
          <a:p>
            <a:pPr algn="r" rtl="1">
              <a:lnSpc>
                <a:spcPct val="70000"/>
              </a:lnSpc>
              <a:buClr>
                <a:schemeClr val="hlink"/>
              </a:buClr>
              <a:buFont typeface="Wingdings" pitchFamily="2" charset="2"/>
              <a:buChar char="v"/>
            </a:pPr>
            <a:r>
              <a:rPr lang="ar-SA" sz="2400" b="1" smtClean="0">
                <a:solidFill>
                  <a:srgbClr val="CC3300"/>
                </a:solidFill>
              </a:rPr>
              <a:t>  اليوم السادس للعاشر</a:t>
            </a:r>
            <a:endParaRPr lang="en-US" sz="2400" b="1" smtClean="0">
              <a:solidFill>
                <a:srgbClr val="CC3300"/>
              </a:solidFill>
            </a:endParaRPr>
          </a:p>
          <a:p>
            <a:pPr algn="r" rtl="1">
              <a:lnSpc>
                <a:spcPct val="70000"/>
              </a:lnSpc>
              <a:buClr>
                <a:schemeClr val="hlink"/>
              </a:buClr>
              <a:buFont typeface="Wingdings" pitchFamily="2" charset="2"/>
              <a:buChar char="v"/>
            </a:pPr>
            <a:r>
              <a:rPr lang="ar-SA" sz="2400" smtClean="0">
                <a:solidFill>
                  <a:schemeClr val="bg2"/>
                </a:solidFill>
              </a:rPr>
              <a:t> تناول 120 ملي ليتر مرتين يوميا</a:t>
            </a:r>
            <a:endParaRPr lang="en-US" sz="2400" smtClean="0">
              <a:solidFill>
                <a:schemeClr val="bg2"/>
              </a:solidFill>
            </a:endParaRPr>
          </a:p>
        </p:txBody>
      </p:sp>
      <p:sp>
        <p:nvSpPr>
          <p:cNvPr id="7172" name="Text Box 7"/>
          <p:cNvSpPr txBox="1">
            <a:spLocks noChangeArrowheads="1"/>
          </p:cNvSpPr>
          <p:nvPr/>
        </p:nvSpPr>
        <p:spPr bwMode="auto">
          <a:xfrm>
            <a:off x="533400" y="457200"/>
            <a:ext cx="2514600" cy="457200"/>
          </a:xfrm>
          <a:prstGeom prst="rect">
            <a:avLst/>
          </a:prstGeom>
          <a:solidFill>
            <a:srgbClr val="FF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مشروبات الألوفيرا</a:t>
            </a:r>
            <a:endParaRPr lang="en-US" sz="2400" b="1">
              <a:solidFill>
                <a:srgbClr val="FF3300"/>
              </a:solidFill>
              <a:latin typeface="Times New Roman" pitchFamily="18" charset="0"/>
            </a:endParaRPr>
          </a:p>
        </p:txBody>
      </p:sp>
      <p:sp>
        <p:nvSpPr>
          <p:cNvPr id="7173" name="Text Box 8"/>
          <p:cNvSpPr txBox="1">
            <a:spLocks noChangeArrowheads="1"/>
          </p:cNvSpPr>
          <p:nvPr/>
        </p:nvSpPr>
        <p:spPr bwMode="auto">
          <a:xfrm>
            <a:off x="1143000" y="5257800"/>
            <a:ext cx="1905000" cy="396875"/>
          </a:xfrm>
          <a:prstGeom prst="rect">
            <a:avLst/>
          </a:prstGeom>
          <a:noFill/>
          <a:ln w="12700" cap="sq">
            <a:noFill/>
            <a:miter lim="800000"/>
            <a:headEnd type="none" w="sm" len="sm"/>
            <a:tailEnd type="none" w="sm" len="sm"/>
          </a:ln>
        </p:spPr>
        <p:txBody>
          <a:bodyPr>
            <a:spAutoFit/>
          </a:bodyPr>
          <a:lstStyle/>
          <a:p>
            <a:pPr algn="r" rtl="1">
              <a:spcBef>
                <a:spcPct val="50000"/>
              </a:spcBef>
            </a:pPr>
            <a:r>
              <a:rPr kumimoji="1" lang="ar-SA" sz="2000" b="1">
                <a:solidFill>
                  <a:schemeClr val="bg2"/>
                </a:solidFill>
                <a:latin typeface="Times New Roman" pitchFamily="18" charset="0"/>
              </a:rPr>
              <a:t>رقم الصنف: 15</a:t>
            </a:r>
            <a:endParaRPr kumimoji="1" lang="en-US" sz="2000" b="1">
              <a:solidFill>
                <a:schemeClr val="bg2"/>
              </a:solidFill>
              <a:latin typeface="Times New Roman" pitchFamily="18" charset="0"/>
            </a:endParaRPr>
          </a:p>
        </p:txBody>
      </p:sp>
      <p:pic>
        <p:nvPicPr>
          <p:cNvPr id="7174" name="Picture 10"/>
          <p:cNvPicPr>
            <a:picLocks noChangeAspect="1" noChangeArrowheads="1"/>
          </p:cNvPicPr>
          <p:nvPr/>
        </p:nvPicPr>
        <p:blipFill>
          <a:blip r:embed="rId3"/>
          <a:srcRect/>
          <a:stretch>
            <a:fillRect/>
          </a:stretch>
        </p:blipFill>
        <p:spPr bwMode="auto">
          <a:xfrm>
            <a:off x="796925" y="1447800"/>
            <a:ext cx="2517775" cy="3443288"/>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algn="ctr" rtl="1"/>
            <a:r>
              <a:rPr lang="ar-SA" sz="6600" smtClean="0">
                <a:solidFill>
                  <a:schemeClr val="bg2"/>
                </a:solidFill>
                <a:cs typeface="AL-Hosam" pitchFamily="2" charset="-78"/>
              </a:rPr>
              <a:t> </a:t>
            </a:r>
            <a:r>
              <a:rPr lang="ar-SA" sz="4000" smtClean="0">
                <a:solidFill>
                  <a:schemeClr val="bg2"/>
                </a:solidFill>
                <a:cs typeface="AL-Hosam" pitchFamily="2" charset="-78"/>
              </a:rPr>
              <a:t>بيتا- أ- للعناية</a:t>
            </a:r>
            <a:endParaRPr lang="en-US" sz="4000" smtClean="0">
              <a:solidFill>
                <a:schemeClr val="bg2"/>
              </a:solidFill>
              <a:cs typeface="AL-Hosam" pitchFamily="2" charset="-78"/>
            </a:endParaRPr>
          </a:p>
        </p:txBody>
      </p:sp>
      <p:sp>
        <p:nvSpPr>
          <p:cNvPr id="8195" name="Rectangle 3"/>
          <p:cNvSpPr>
            <a:spLocks noGrp="1" noChangeArrowheads="1"/>
          </p:cNvSpPr>
          <p:nvPr>
            <p:ph type="body" sz="half" idx="3"/>
          </p:nvPr>
        </p:nvSpPr>
        <p:spPr/>
        <p:txBody>
          <a:bodyPr/>
          <a:lstStyle/>
          <a:p>
            <a:pPr algn="r" rtl="1">
              <a:buClr>
                <a:schemeClr val="accent1"/>
              </a:buClr>
              <a:buFont typeface="Wingdings" pitchFamily="2" charset="2"/>
              <a:buChar char="v"/>
            </a:pPr>
            <a:r>
              <a:rPr lang="en-US" sz="2800" smtClean="0">
                <a:solidFill>
                  <a:srgbClr val="000000"/>
                </a:solidFill>
              </a:rPr>
              <a:t> </a:t>
            </a:r>
            <a:r>
              <a:rPr lang="ar-SA" sz="2800" smtClean="0">
                <a:solidFill>
                  <a:schemeClr val="bg2"/>
                </a:solidFill>
              </a:rPr>
              <a:t>يساعد في حالات الاختلالات الجلدية ويستعمل بنجاح في حالات حرقة انقطاع الطمث</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يكسب الجلد والقلب الصحة</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فعال جدا كمضاد للأكسدة</a:t>
            </a:r>
            <a:endParaRPr lang="en-US" sz="2800" smtClean="0">
              <a:solidFill>
                <a:schemeClr val="bg2"/>
              </a:solidFill>
            </a:endParaRPr>
          </a:p>
          <a:p>
            <a:pPr algn="r" rtl="1">
              <a:buClr>
                <a:schemeClr val="accent1"/>
              </a:buClr>
              <a:buFont typeface="Wingdings" pitchFamily="2" charset="2"/>
              <a:buChar char="v"/>
            </a:pPr>
            <a:r>
              <a:rPr lang="ar-SA" sz="2800" smtClean="0">
                <a:solidFill>
                  <a:schemeClr val="bg2"/>
                </a:solidFill>
              </a:rPr>
              <a:t> مفيد جدا للحالة الصحية للرجال عموما</a:t>
            </a:r>
            <a:endParaRPr lang="en-US" sz="2800" smtClean="0">
              <a:solidFill>
                <a:schemeClr val="bg2"/>
              </a:solidFill>
            </a:endParaRPr>
          </a:p>
        </p:txBody>
      </p:sp>
      <p:sp>
        <p:nvSpPr>
          <p:cNvPr id="8196" name="Rectangle 6"/>
          <p:cNvSpPr>
            <a:spLocks noChangeArrowheads="1"/>
          </p:cNvSpPr>
          <p:nvPr/>
        </p:nvSpPr>
        <p:spPr bwMode="auto">
          <a:xfrm>
            <a:off x="1600200" y="56388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54</a:t>
            </a:r>
            <a:endParaRPr kumimoji="1" lang="en-US" sz="2000" b="1">
              <a:solidFill>
                <a:schemeClr val="bg2"/>
              </a:solidFill>
              <a:latin typeface="Times New Roman" pitchFamily="18" charset="0"/>
            </a:endParaRPr>
          </a:p>
        </p:txBody>
      </p:sp>
      <p:pic>
        <p:nvPicPr>
          <p:cNvPr id="8197" name="Picture 7"/>
          <p:cNvPicPr>
            <a:picLocks noGrp="1" noChangeAspect="1" noChangeArrowheads="1"/>
          </p:cNvPicPr>
          <p:nvPr>
            <p:ph sz="quarter" idx="2"/>
          </p:nvPr>
        </p:nvPicPr>
        <p:blipFill>
          <a:blip r:embed="rId3"/>
          <a:srcRect/>
          <a:stretch>
            <a:fillRect/>
          </a:stretch>
        </p:blipFill>
        <p:spPr>
          <a:xfrm>
            <a:off x="2566988" y="5029200"/>
            <a:ext cx="0" cy="0"/>
          </a:xfrm>
          <a:noFill/>
        </p:spPr>
      </p:pic>
      <p:sp>
        <p:nvSpPr>
          <p:cNvPr id="8198" name="Text Box 11"/>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8199" name="Picture 12"/>
          <p:cNvPicPr>
            <a:picLocks noChangeAspect="1" noChangeArrowheads="1"/>
          </p:cNvPicPr>
          <p:nvPr/>
        </p:nvPicPr>
        <p:blipFill>
          <a:blip r:embed="rId4"/>
          <a:srcRect/>
          <a:stretch>
            <a:fillRect/>
          </a:stretch>
        </p:blipFill>
        <p:spPr bwMode="auto">
          <a:xfrm>
            <a:off x="1447800" y="1752600"/>
            <a:ext cx="1654175" cy="2813050"/>
          </a:xfrm>
          <a:prstGeom prst="rect">
            <a:avLst/>
          </a:prstGeom>
          <a:noFill/>
          <a:ln w="12700" cap="sq">
            <a:noFill/>
            <a:miter lim="800000"/>
            <a:headEnd type="none" w="sm" len="sm"/>
            <a:tailEnd type="none" w="sm" len="sm"/>
          </a:ln>
        </p:spPr>
      </p:pic>
    </p:spTree>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algn="ctr"/>
            <a:r>
              <a:rPr kumimoji="0" lang="ar-SA" sz="4000" b="1" smtClean="0">
                <a:solidFill>
                  <a:schemeClr val="bg2"/>
                </a:solidFill>
                <a:latin typeface="Arial" pitchFamily="34" charset="0"/>
                <a:cs typeface="AL-Hosam" pitchFamily="2" charset="-78"/>
              </a:rPr>
              <a:t> فيتامين سي</a:t>
            </a:r>
            <a:endParaRPr kumimoji="0" lang="en-US" sz="4000" b="1" smtClean="0">
              <a:solidFill>
                <a:schemeClr val="bg2"/>
              </a:solidFill>
              <a:latin typeface="Arial" pitchFamily="34" charset="0"/>
              <a:cs typeface="AL-Hosam" pitchFamily="2" charset="-78"/>
            </a:endParaRPr>
          </a:p>
        </p:txBody>
      </p:sp>
      <p:sp>
        <p:nvSpPr>
          <p:cNvPr id="9219" name="Rectangle 3"/>
          <p:cNvSpPr>
            <a:spLocks noGrp="1" noChangeArrowheads="1"/>
          </p:cNvSpPr>
          <p:nvPr>
            <p:ph type="body" sz="half" idx="2"/>
          </p:nvPr>
        </p:nvSpPr>
        <p:spPr/>
        <p:txBody>
          <a:bodyPr/>
          <a:lstStyle/>
          <a:p>
            <a:pPr algn="r" rtl="1">
              <a:lnSpc>
                <a:spcPct val="90000"/>
              </a:lnSpc>
              <a:buClr>
                <a:schemeClr val="accent1"/>
              </a:buClr>
              <a:buFont typeface="Wingdings" pitchFamily="2" charset="2"/>
              <a:buChar char="v"/>
            </a:pPr>
            <a:r>
              <a:rPr lang="ar-SA" sz="2800" smtClean="0">
                <a:solidFill>
                  <a:srgbClr val="000000"/>
                </a:solidFill>
              </a:rPr>
              <a:t> </a:t>
            </a:r>
            <a:r>
              <a:rPr lang="ar-SA" sz="2800" smtClean="0">
                <a:solidFill>
                  <a:schemeClr val="bg2"/>
                </a:solidFill>
              </a:rPr>
              <a:t>مضاد للتأكسد ومفيد للجيوب الأنفية</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يحمي ضد الفيروسات</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يقوي جهاز المناعة للجسم</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يفيد في علاج الجلد والمفاصل والجهاز التنفسي والماء الأبيض في العين</a:t>
            </a:r>
            <a:endParaRPr lang="en-US" sz="2800" smtClean="0">
              <a:solidFill>
                <a:schemeClr val="bg2"/>
              </a:solidFill>
            </a:endParaRPr>
          </a:p>
          <a:p>
            <a:pPr algn="r" rtl="1">
              <a:lnSpc>
                <a:spcPct val="90000"/>
              </a:lnSpc>
              <a:buClr>
                <a:schemeClr val="accent1"/>
              </a:buClr>
              <a:buFont typeface="Wingdings" pitchFamily="2" charset="2"/>
              <a:buChar char="v"/>
            </a:pPr>
            <a:r>
              <a:rPr lang="ar-SA" sz="2800" smtClean="0">
                <a:solidFill>
                  <a:schemeClr val="bg2"/>
                </a:solidFill>
              </a:rPr>
              <a:t> يوقف نمو الخلايا السرطانية</a:t>
            </a:r>
            <a:endParaRPr lang="en-US" sz="2800" smtClean="0">
              <a:solidFill>
                <a:schemeClr val="bg2"/>
              </a:solidFill>
            </a:endParaRPr>
          </a:p>
        </p:txBody>
      </p:sp>
      <p:sp>
        <p:nvSpPr>
          <p:cNvPr id="9220" name="Rectangle 6"/>
          <p:cNvSpPr>
            <a:spLocks noChangeArrowheads="1"/>
          </p:cNvSpPr>
          <p:nvPr/>
        </p:nvSpPr>
        <p:spPr bwMode="auto">
          <a:xfrm>
            <a:off x="2057400" y="6096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48</a:t>
            </a:r>
            <a:endParaRPr kumimoji="1" lang="en-US" sz="2000" b="1">
              <a:solidFill>
                <a:schemeClr val="bg2"/>
              </a:solidFill>
              <a:latin typeface="Times New Roman" pitchFamily="18" charset="0"/>
            </a:endParaRPr>
          </a:p>
        </p:txBody>
      </p:sp>
      <p:sp>
        <p:nvSpPr>
          <p:cNvPr id="9221"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9222" name="Picture 11"/>
          <p:cNvPicPr>
            <a:picLocks noChangeAspect="1" noChangeArrowheads="1"/>
          </p:cNvPicPr>
          <p:nvPr/>
        </p:nvPicPr>
        <p:blipFill>
          <a:blip r:embed="rId3"/>
          <a:srcRect/>
          <a:stretch>
            <a:fillRect/>
          </a:stretch>
        </p:blipFill>
        <p:spPr bwMode="auto">
          <a:xfrm>
            <a:off x="685800" y="1795463"/>
            <a:ext cx="2554288" cy="3273425"/>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a:lnSpc>
                <a:spcPct val="90000"/>
              </a:lnSpc>
            </a:pPr>
            <a:r>
              <a:rPr kumimoji="0" lang="ar-SA" sz="3200" b="1" smtClean="0">
                <a:solidFill>
                  <a:schemeClr val="bg2"/>
                </a:solidFill>
                <a:latin typeface="Arial" pitchFamily="34" charset="0"/>
                <a:cs typeface="AL-Hosam" pitchFamily="2" charset="-78"/>
              </a:rPr>
              <a:t> حبوب الحقول الخضراء</a:t>
            </a:r>
            <a:endParaRPr kumimoji="0" lang="en-US" sz="3200" b="1" smtClean="0">
              <a:solidFill>
                <a:schemeClr val="bg2"/>
              </a:solidFill>
              <a:latin typeface="Arial" pitchFamily="34" charset="0"/>
              <a:cs typeface="AL-Hosam" pitchFamily="2" charset="-78"/>
            </a:endParaRPr>
          </a:p>
        </p:txBody>
      </p:sp>
      <p:sp>
        <p:nvSpPr>
          <p:cNvPr id="10243" name="Rectangle 3"/>
          <p:cNvSpPr>
            <a:spLocks noGrp="1" noChangeArrowheads="1"/>
          </p:cNvSpPr>
          <p:nvPr>
            <p:ph type="body" sz="half" idx="2"/>
          </p:nvPr>
        </p:nvSpPr>
        <p:spPr/>
        <p:txBody>
          <a:bodyPr>
            <a:normAutofit lnSpcReduction="10000"/>
          </a:bodyPr>
          <a:lstStyle/>
          <a:p>
            <a:pPr algn="r" rtl="1">
              <a:buClr>
                <a:schemeClr val="accent1"/>
              </a:buClr>
              <a:buFont typeface="Wingdings" pitchFamily="2" charset="2"/>
              <a:buChar char="v"/>
            </a:pPr>
            <a:r>
              <a:rPr lang="ar-SA" smtClean="0">
                <a:solidFill>
                  <a:srgbClr val="000000"/>
                </a:solidFill>
              </a:rPr>
              <a:t> </a:t>
            </a:r>
            <a:r>
              <a:rPr lang="ar-SA" smtClean="0">
                <a:solidFill>
                  <a:schemeClr val="bg2"/>
                </a:solidFill>
              </a:rPr>
              <a:t>مصدر للفيتامينات المتعددة</a:t>
            </a:r>
            <a:endParaRPr lang="en-US" smtClean="0">
              <a:solidFill>
                <a:schemeClr val="bg2"/>
              </a:solidFill>
            </a:endParaRPr>
          </a:p>
          <a:p>
            <a:pPr algn="r" rtl="1">
              <a:buClr>
                <a:schemeClr val="accent1"/>
              </a:buClr>
              <a:buFont typeface="Wingdings" pitchFamily="2" charset="2"/>
              <a:buChar char="v"/>
            </a:pPr>
            <a:r>
              <a:rPr lang="ar-SA" smtClean="0">
                <a:solidFill>
                  <a:schemeClr val="bg2"/>
                </a:solidFill>
              </a:rPr>
              <a:t> غني بالمعادن</a:t>
            </a:r>
            <a:endParaRPr lang="en-US" smtClean="0">
              <a:solidFill>
                <a:schemeClr val="bg2"/>
              </a:solidFill>
            </a:endParaRPr>
          </a:p>
          <a:p>
            <a:pPr algn="r" rtl="1">
              <a:buClr>
                <a:schemeClr val="accent1"/>
              </a:buClr>
              <a:buFont typeface="Wingdings" pitchFamily="2" charset="2"/>
              <a:buChar char="v"/>
            </a:pPr>
            <a:r>
              <a:rPr lang="ar-SA" smtClean="0">
                <a:solidFill>
                  <a:schemeClr val="bg2"/>
                </a:solidFill>
              </a:rPr>
              <a:t> مادة الكلوروفيل تساعد في تقليل الاشعاعات</a:t>
            </a:r>
            <a:endParaRPr lang="en-US" smtClean="0">
              <a:solidFill>
                <a:schemeClr val="bg2"/>
              </a:solidFill>
            </a:endParaRPr>
          </a:p>
          <a:p>
            <a:pPr algn="r" rtl="1">
              <a:buClr>
                <a:schemeClr val="accent1"/>
              </a:buClr>
              <a:buFont typeface="Wingdings" pitchFamily="2" charset="2"/>
              <a:buChar char="v"/>
            </a:pPr>
            <a:r>
              <a:rPr lang="ar-SA" smtClean="0">
                <a:solidFill>
                  <a:schemeClr val="bg2"/>
                </a:solidFill>
              </a:rPr>
              <a:t> يثبت نسبة السكر في الدم لاحتوائه على مادة الكروميوم</a:t>
            </a:r>
            <a:endParaRPr lang="en-US" smtClean="0">
              <a:solidFill>
                <a:schemeClr val="bg2"/>
              </a:solidFill>
            </a:endParaRPr>
          </a:p>
        </p:txBody>
      </p:sp>
      <p:sp>
        <p:nvSpPr>
          <p:cNvPr id="10244" name="Rectangle 6"/>
          <p:cNvSpPr>
            <a:spLocks noChangeArrowheads="1"/>
          </p:cNvSpPr>
          <p:nvPr/>
        </p:nvSpPr>
        <p:spPr bwMode="auto">
          <a:xfrm>
            <a:off x="2209800" y="6096000"/>
            <a:ext cx="1500188" cy="396875"/>
          </a:xfrm>
          <a:prstGeom prst="rect">
            <a:avLst/>
          </a:prstGeom>
          <a:noFill/>
          <a:ln w="12700" cap="sq">
            <a:noFill/>
            <a:miter lim="800000"/>
            <a:headEnd type="none" w="sm" len="sm"/>
            <a:tailEnd type="none" w="sm" len="sm"/>
          </a:ln>
        </p:spPr>
        <p:txBody>
          <a:bodyPr wrap="none">
            <a:spAutoFit/>
          </a:bodyPr>
          <a:lstStyle/>
          <a:p>
            <a:pPr rtl="1">
              <a:spcBef>
                <a:spcPct val="50000"/>
              </a:spcBef>
            </a:pPr>
            <a:r>
              <a:rPr kumimoji="1" lang="ar-SA" sz="2000" b="1">
                <a:solidFill>
                  <a:schemeClr val="bg2"/>
                </a:solidFill>
                <a:latin typeface="Times New Roman" pitchFamily="18" charset="0"/>
              </a:rPr>
              <a:t>رقم الصنف: 68</a:t>
            </a:r>
            <a:endParaRPr kumimoji="1" lang="en-US" sz="2000" b="1">
              <a:solidFill>
                <a:schemeClr val="bg2"/>
              </a:solidFill>
              <a:latin typeface="Times New Roman" pitchFamily="18" charset="0"/>
            </a:endParaRPr>
          </a:p>
        </p:txBody>
      </p:sp>
      <p:sp>
        <p:nvSpPr>
          <p:cNvPr id="10245"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pic>
        <p:nvPicPr>
          <p:cNvPr id="10246" name="Picture 11"/>
          <p:cNvPicPr>
            <a:picLocks noChangeAspect="1" noChangeArrowheads="1"/>
          </p:cNvPicPr>
          <p:nvPr/>
        </p:nvPicPr>
        <p:blipFill>
          <a:blip r:embed="rId3"/>
          <a:srcRect/>
          <a:stretch>
            <a:fillRect/>
          </a:stretch>
        </p:blipFill>
        <p:spPr bwMode="auto">
          <a:xfrm>
            <a:off x="533400" y="1752600"/>
            <a:ext cx="3049588" cy="3644900"/>
          </a:xfrm>
          <a:prstGeom prst="rect">
            <a:avLst/>
          </a:prstGeom>
          <a:noFill/>
          <a:ln w="12700" cap="sq">
            <a:noFill/>
            <a:miter lim="800000"/>
            <a:headEnd type="none" w="sm" len="sm"/>
            <a:tailEnd type="none" w="sm" len="sm"/>
          </a:ln>
        </p:spPr>
      </p:pic>
    </p:spTree>
  </p:cSld>
  <p:clrMapOvr>
    <a:masterClrMapping/>
  </p:clrMapOvr>
  <p:transition>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5"/>
          <p:cNvSpPr>
            <a:spLocks noGrp="1" noChangeArrowheads="1"/>
          </p:cNvSpPr>
          <p:nvPr>
            <p:ph type="title"/>
          </p:nvPr>
        </p:nvSpPr>
        <p:spPr/>
        <p:txBody>
          <a:bodyPr>
            <a:normAutofit fontScale="90000"/>
          </a:bodyPr>
          <a:lstStyle/>
          <a:p>
            <a:pPr algn="ctr" rtl="1"/>
            <a:r>
              <a:rPr lang="ar-SA" smtClean="0">
                <a:solidFill>
                  <a:schemeClr val="accent1"/>
                </a:solidFill>
              </a:rPr>
              <a:t>الخمائر النشطة من فوريفر</a:t>
            </a:r>
            <a:br>
              <a:rPr lang="ar-SA" smtClean="0">
                <a:solidFill>
                  <a:schemeClr val="accent1"/>
                </a:solidFill>
              </a:rPr>
            </a:br>
            <a:r>
              <a:rPr lang="ar-SA" smtClean="0">
                <a:solidFill>
                  <a:schemeClr val="accent1"/>
                </a:solidFill>
              </a:rPr>
              <a:t>(آكتيف بروبايوتيك)</a:t>
            </a:r>
            <a:endParaRPr lang="en-US" smtClean="0">
              <a:solidFill>
                <a:schemeClr val="accent1"/>
              </a:solidFill>
            </a:endParaRPr>
          </a:p>
        </p:txBody>
      </p:sp>
      <p:pic>
        <p:nvPicPr>
          <p:cNvPr id="11267" name="Picture 4"/>
          <p:cNvPicPr>
            <a:picLocks noGrp="1" noChangeAspect="1" noChangeArrowheads="1"/>
          </p:cNvPicPr>
          <p:nvPr>
            <p:ph idx="1"/>
          </p:nvPr>
        </p:nvPicPr>
        <p:blipFill>
          <a:blip r:embed="rId3"/>
          <a:srcRect/>
          <a:stretch>
            <a:fillRect/>
          </a:stretch>
        </p:blipFill>
        <p:spPr>
          <a:xfrm>
            <a:off x="685800" y="1676400"/>
            <a:ext cx="3200400" cy="3200400"/>
          </a:xfrm>
          <a:noFill/>
        </p:spPr>
      </p:pic>
      <p:sp>
        <p:nvSpPr>
          <p:cNvPr id="11268" name="Text Box 7"/>
          <p:cNvSpPr txBox="1">
            <a:spLocks noChangeArrowheads="1"/>
          </p:cNvSpPr>
          <p:nvPr/>
        </p:nvSpPr>
        <p:spPr bwMode="auto">
          <a:xfrm>
            <a:off x="4800600" y="1828800"/>
            <a:ext cx="3276600" cy="3662363"/>
          </a:xfrm>
          <a:prstGeom prst="rect">
            <a:avLst/>
          </a:prstGeom>
          <a:noFill/>
          <a:ln w="12700" cap="sq">
            <a:noFill/>
            <a:miter lim="800000"/>
            <a:headEnd type="none" w="sm" len="sm"/>
            <a:tailEnd type="none" w="sm" len="sm"/>
          </a:ln>
        </p:spPr>
        <p:txBody>
          <a:bodyPr>
            <a:spAutoFit/>
          </a:bodyPr>
          <a:lstStyle/>
          <a:p>
            <a:pPr algn="r" rtl="1">
              <a:buClr>
                <a:srgbClr val="FF3300"/>
              </a:buClr>
              <a:buFont typeface="Wingdings" pitchFamily="2" charset="2"/>
              <a:buChar char="v"/>
            </a:pPr>
            <a:r>
              <a:rPr lang="ar-SA" b="1">
                <a:cs typeface="Arial" pitchFamily="34" charset="0"/>
              </a:rPr>
              <a:t>. </a:t>
            </a:r>
            <a:r>
              <a:rPr lang="ar-SA" b="1">
                <a:solidFill>
                  <a:schemeClr val="bg2"/>
                </a:solidFill>
                <a:cs typeface="Arial" pitchFamily="34" charset="0"/>
              </a:rPr>
              <a:t>تقضي على الكائنات الضارة وتمنع تكاثرها.</a:t>
            </a:r>
            <a:endParaRPr lang="ar-SA" b="1" u="sng">
              <a:solidFill>
                <a:schemeClr val="bg2"/>
              </a:solidFill>
              <a:cs typeface="Arial" pitchFamily="34" charset="0"/>
            </a:endParaRPr>
          </a:p>
          <a:p>
            <a:pPr algn="r" rtl="1">
              <a:buClr>
                <a:srgbClr val="FF3300"/>
              </a:buClr>
              <a:buFont typeface="Wingdings" pitchFamily="2" charset="2"/>
              <a:buChar char="v"/>
            </a:pPr>
            <a:r>
              <a:rPr lang="ar-SA" b="1">
                <a:solidFill>
                  <a:schemeClr val="bg2"/>
                </a:solidFill>
                <a:cs typeface="Arial" pitchFamily="34" charset="0"/>
              </a:rPr>
              <a:t>تطرد البكتريا الضارة وتقلل من إضطرابات الجهاز الهضمي. </a:t>
            </a:r>
            <a:endParaRPr lang="ar-SA" b="1" u="sng">
              <a:solidFill>
                <a:schemeClr val="bg2"/>
              </a:solidFill>
              <a:cs typeface="Arial" pitchFamily="34" charset="0"/>
            </a:endParaRPr>
          </a:p>
          <a:p>
            <a:pPr algn="r" rtl="1">
              <a:buFontTx/>
              <a:buChar char="•"/>
            </a:pPr>
            <a:r>
              <a:rPr lang="ar-SA" b="1">
                <a:solidFill>
                  <a:schemeClr val="bg2"/>
                </a:solidFill>
                <a:cs typeface="Arial" pitchFamily="34" charset="0"/>
              </a:rPr>
              <a:t>تحد من تكاثر البكتريا الضارة. </a:t>
            </a:r>
            <a:endParaRPr lang="ar-SA" b="1" u="sng">
              <a:solidFill>
                <a:schemeClr val="bg2"/>
              </a:solidFill>
              <a:cs typeface="Arial" pitchFamily="34" charset="0"/>
            </a:endParaRPr>
          </a:p>
          <a:p>
            <a:pPr algn="r" rtl="1">
              <a:buClr>
                <a:srgbClr val="FF3300"/>
              </a:buClr>
              <a:buFont typeface="Wingdings" pitchFamily="2" charset="2"/>
              <a:buChar char="v"/>
            </a:pPr>
            <a:r>
              <a:rPr lang="ar-SA" b="1">
                <a:solidFill>
                  <a:schemeClr val="bg2"/>
                </a:solidFill>
                <a:cs typeface="Arial" pitchFamily="34" charset="0"/>
              </a:rPr>
              <a:t>يساعد في حماية الأمعاء حتى لا تتمكن الكائنات الدقيقة من العيش هنالك. </a:t>
            </a:r>
            <a:endParaRPr lang="ar-SA" b="1" u="sng">
              <a:solidFill>
                <a:schemeClr val="bg2"/>
              </a:solidFill>
              <a:cs typeface="Arial" pitchFamily="34" charset="0"/>
            </a:endParaRPr>
          </a:p>
          <a:p>
            <a:pPr algn="r" rtl="1">
              <a:buClr>
                <a:srgbClr val="FF3300"/>
              </a:buClr>
              <a:buFont typeface="Wingdings" pitchFamily="2" charset="2"/>
              <a:buChar char="v"/>
            </a:pPr>
            <a:r>
              <a:rPr lang="ar-SA" b="1">
                <a:solidFill>
                  <a:schemeClr val="bg2"/>
                </a:solidFill>
                <a:cs typeface="Arial" pitchFamily="34" charset="0"/>
              </a:rPr>
              <a:t>يساعد على الحفاظ على الأمعاء الدقيقة في شكل نظيف ومتوازن.</a:t>
            </a:r>
            <a:endParaRPr lang="en-US" b="1" u="sng">
              <a:solidFill>
                <a:schemeClr val="bg2"/>
              </a:solidFill>
              <a:cs typeface="Arial" pitchFamily="34" charset="0"/>
            </a:endParaRPr>
          </a:p>
          <a:p>
            <a:pPr algn="r" rtl="1">
              <a:buClr>
                <a:srgbClr val="FF3300"/>
              </a:buClr>
              <a:buFont typeface="Wingdings" pitchFamily="2" charset="2"/>
              <a:buChar char="v"/>
            </a:pPr>
            <a:r>
              <a:rPr lang="ar-SA" b="1">
                <a:solidFill>
                  <a:schemeClr val="bg2"/>
                </a:solidFill>
                <a:cs typeface="Arial" pitchFamily="34" charset="0"/>
              </a:rPr>
              <a:t>يحافظ على العناصر الغذائية الرئيسية والفيتامينات ومضادات الأكسدة والتي تبطل مفعول الأحياء الضارة التي تعيش بالطعام.</a:t>
            </a:r>
            <a:endParaRPr lang="en-US" b="1">
              <a:solidFill>
                <a:schemeClr val="bg2"/>
              </a:solidFill>
              <a:cs typeface="Arial" pitchFamily="34" charset="0"/>
            </a:endParaRPr>
          </a:p>
        </p:txBody>
      </p:sp>
      <p:sp>
        <p:nvSpPr>
          <p:cNvPr id="11269" name="Text Box 8"/>
          <p:cNvSpPr txBox="1">
            <a:spLocks noChangeArrowheads="1"/>
          </p:cNvSpPr>
          <p:nvPr/>
        </p:nvSpPr>
        <p:spPr bwMode="auto">
          <a:xfrm>
            <a:off x="990600" y="5029200"/>
            <a:ext cx="1828800" cy="366713"/>
          </a:xfrm>
          <a:prstGeom prst="rect">
            <a:avLst/>
          </a:prstGeom>
          <a:noFill/>
          <a:ln w="12700" cap="sq">
            <a:noFill/>
            <a:miter lim="800000"/>
            <a:headEnd type="none" w="sm" len="sm"/>
            <a:tailEnd type="none" w="sm" len="sm"/>
          </a:ln>
        </p:spPr>
        <p:txBody>
          <a:bodyPr>
            <a:spAutoFit/>
          </a:bodyPr>
          <a:lstStyle/>
          <a:p>
            <a:pPr>
              <a:spcBef>
                <a:spcPct val="50000"/>
              </a:spcBef>
            </a:pPr>
            <a:r>
              <a:rPr lang="ar-SA" b="1">
                <a:solidFill>
                  <a:schemeClr val="accent1"/>
                </a:solidFill>
                <a:cs typeface="Arial" pitchFamily="34" charset="0"/>
              </a:rPr>
              <a:t>رقم المنتج: 222</a:t>
            </a:r>
            <a:endParaRPr lang="en-US" b="1">
              <a:solidFill>
                <a:schemeClr val="accent1"/>
              </a:solidFill>
              <a:cs typeface="Arial" pitchFamily="34" charset="0"/>
            </a:endParaRPr>
          </a:p>
        </p:txBody>
      </p:sp>
      <p:sp>
        <p:nvSpPr>
          <p:cNvPr id="11270" name="Text Box 9"/>
          <p:cNvSpPr txBox="1">
            <a:spLocks noChangeArrowheads="1"/>
          </p:cNvSpPr>
          <p:nvPr/>
        </p:nvSpPr>
        <p:spPr bwMode="auto">
          <a:xfrm>
            <a:off x="533400" y="457200"/>
            <a:ext cx="2514600" cy="457200"/>
          </a:xfrm>
          <a:prstGeom prst="rect">
            <a:avLst/>
          </a:prstGeom>
          <a:solidFill>
            <a:srgbClr val="99CC00"/>
          </a:solidFill>
          <a:ln w="12700" cap="sq">
            <a:noFill/>
            <a:miter lim="800000"/>
            <a:headEnd type="none" w="sm" len="sm"/>
            <a:tailEnd type="none" w="sm" len="sm"/>
          </a:ln>
        </p:spPr>
        <p:txBody>
          <a:bodyPr>
            <a:spAutoFit/>
          </a:bodyPr>
          <a:lstStyle/>
          <a:p>
            <a:pPr algn="r" rtl="1"/>
            <a:r>
              <a:rPr lang="ar-SA" sz="2400" b="1">
                <a:solidFill>
                  <a:srgbClr val="FF3300"/>
                </a:solidFill>
                <a:latin typeface="Times New Roman" pitchFamily="18" charset="0"/>
              </a:rPr>
              <a:t> المكملات الغذائية</a:t>
            </a:r>
            <a:endParaRPr lang="en-US" sz="2400" b="1">
              <a:solidFill>
                <a:srgbClr val="FF3300"/>
              </a:solidFill>
              <a:latin typeface="Times New Roman" pitchFamily="18"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2669</Words>
  <Application>Microsoft Office PowerPoint</Application>
  <PresentationFormat>عرض على الشاشة (3:4)‏</PresentationFormat>
  <Paragraphs>395</Paragraphs>
  <Slides>44</Slides>
  <Notes>44</Notes>
  <HiddenSlides>0</HiddenSlides>
  <MMClips>0</MMClips>
  <ScaleCrop>false</ScaleCrop>
  <HeadingPairs>
    <vt:vector size="4" baseType="variant">
      <vt:variant>
        <vt:lpstr>سمة</vt:lpstr>
      </vt:variant>
      <vt:variant>
        <vt:i4>1</vt:i4>
      </vt:variant>
      <vt:variant>
        <vt:lpstr>عناوين الشرائح</vt:lpstr>
      </vt:variant>
      <vt:variant>
        <vt:i4>44</vt:i4>
      </vt:variant>
    </vt:vector>
  </HeadingPairs>
  <TitlesOfParts>
    <vt:vector size="45" baseType="lpstr">
      <vt:lpstr>سمة Office</vt:lpstr>
      <vt:lpstr> هلام الألوفيرا</vt:lpstr>
      <vt:lpstr>نكتار الألوفيرا بالتوت</vt:lpstr>
      <vt:lpstr> شراب الألوفيرا بالخوخ</vt:lpstr>
      <vt:lpstr> مشروب فوريفر فريدوم</vt:lpstr>
      <vt:lpstr> الجرعة الموصى بها لاستخدام الألوفيرا جل  لعملية غسيل الجسم من السموم</vt:lpstr>
      <vt:lpstr> بيتا- أ- للعناية</vt:lpstr>
      <vt:lpstr> فيتامين سي</vt:lpstr>
      <vt:lpstr> حبوب الحقول الخضراء</vt:lpstr>
      <vt:lpstr>الخمائر النشطة من فوريفر (آكتيف بروبايوتيك)</vt:lpstr>
      <vt:lpstr> حبوب  زيت السمك والزيتون( أركتك سي)</vt:lpstr>
      <vt:lpstr> حبوب الغارسينيا </vt:lpstr>
      <vt:lpstr> حبوب الجينكو</vt:lpstr>
      <vt:lpstr>الوجبة المكملة للطاقة   فيتامين ب 12بلس وحامض الفوليك</vt:lpstr>
      <vt:lpstr> وجبة فوريفر لايت الغذائية</vt:lpstr>
      <vt:lpstr> وجبة فوريفر ألترا لايت الغذائية</vt:lpstr>
      <vt:lpstr>مستحضر (المعادن الطبيعية)</vt:lpstr>
      <vt:lpstr>  مستحضر الجينشيا</vt:lpstr>
      <vt:lpstr> مستحضر فوريفر كيدز (فيتامينات للأطفال)</vt:lpstr>
      <vt:lpstr> مستحضر الثوم والزعتر الطبيعي</vt:lpstr>
      <vt:lpstr> مستحضر الليسيوم بلس</vt:lpstr>
      <vt:lpstr> مستحضر ايشيناسيا سبريم مضاد العدوى المذهل</vt:lpstr>
      <vt:lpstr> فوريفر فيشن (داعم حاسة البصر)</vt:lpstr>
      <vt:lpstr> الكالسيوم</vt:lpstr>
      <vt:lpstr>الشريحة 24</vt:lpstr>
      <vt:lpstr>عسل النحل الأصلي من فور يفر</vt:lpstr>
      <vt:lpstr> رويال جيللي (غذاء ملكات النحل)</vt:lpstr>
      <vt:lpstr>بي بولين (حبوب اللقاح)</vt:lpstr>
      <vt:lpstr>بي بروبوليس (العكبر) المضاد الحيوي الطبيعي من خلية النحل</vt:lpstr>
      <vt:lpstr> مكملات غذائية طبيعية  شاي براعم الألوا</vt:lpstr>
      <vt:lpstr>مجموعة منتجات التجميل من الألوفيرا</vt:lpstr>
      <vt:lpstr>الشريحة 31</vt:lpstr>
      <vt:lpstr>الشريحة 32</vt:lpstr>
      <vt:lpstr> العناية الفاخرة بالبشرة مجموعة زهرة الفتوة بالألوة</vt:lpstr>
      <vt:lpstr> مجموعة مواد التجميل الفاخرة المنظف القاشر</vt:lpstr>
      <vt:lpstr> مجموعة مواد التجميل الفاخرة  بودرة ماسك الوجه</vt:lpstr>
      <vt:lpstr> العناية الفاخرة بالبشرة  المنشط بالألوة</vt:lpstr>
      <vt:lpstr> مجموعة مواد التجميل الفاخرة الملطف المطري</vt:lpstr>
      <vt:lpstr> مجموعة مواد التجميل الفاخرة  الأساس السائل الخاص بشد البشرة</vt:lpstr>
      <vt:lpstr> مجموعة مواد التجميل الفاخرة  كريم الليل المرمّم</vt:lpstr>
      <vt:lpstr> العناية الفاخرة بالبشرة آر ثري فاكتور- كريم حماية البشرة</vt:lpstr>
      <vt:lpstr> العناية الفاخرة بالبشرة فورايفر ألفا E فاكتور</vt:lpstr>
      <vt:lpstr> العناية الفاخرة بالبشرة فورايفر لعينين فاتنتين (جديد)</vt:lpstr>
      <vt:lpstr> العناية الفاخرة بالبشرة  فورايفر ألو سكراب مقشر طبيعي للوجه </vt:lpstr>
      <vt:lpstr> مجموعة مواد التجميل الفاخرة  المجموعة الملطفة للجسم بالألوة</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هلام الألوفيرا</dc:title>
  <dc:creator>مستحدم</dc:creator>
  <cp:lastModifiedBy>user</cp:lastModifiedBy>
  <cp:revision>2</cp:revision>
  <dcterms:created xsi:type="dcterms:W3CDTF">2007-12-09T23:13:07Z</dcterms:created>
  <dcterms:modified xsi:type="dcterms:W3CDTF">2008-01-11T16:41:16Z</dcterms:modified>
</cp:coreProperties>
</file>